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6" r:id="rId6"/>
    <p:sldId id="263" r:id="rId7"/>
    <p:sldId id="262" r:id="rId8"/>
    <p:sldId id="261" r:id="rId9"/>
    <p:sldId id="260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83" d="100"/>
          <a:sy n="83" d="100"/>
        </p:scale>
        <p:origin x="-143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851648" cy="1000132"/>
          </a:xfrm>
        </p:spPr>
        <p:txBody>
          <a:bodyPr/>
          <a:lstStyle/>
          <a:p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Lucida Calligraphy" pitchFamily="66" charset="0"/>
              </a:rPr>
              <a:t>My </a:t>
            </a:r>
            <a:r>
              <a:rPr lang="en-US" sz="6000" dirty="0" err="1" smtClean="0">
                <a:solidFill>
                  <a:schemeClr val="accent1">
                    <a:lumMod val="75000"/>
                  </a:schemeClr>
                </a:solidFill>
                <a:latin typeface="Lucida Calligraphy" pitchFamily="66" charset="0"/>
              </a:rPr>
              <a:t>favourite</a:t>
            </a:r>
            <a:r>
              <a:rPr lang="en-US" sz="6000" dirty="0" smtClean="0">
                <a:solidFill>
                  <a:schemeClr val="accent1">
                    <a:lumMod val="75000"/>
                  </a:schemeClr>
                </a:solidFill>
                <a:latin typeface="Lucida Calligraphy" pitchFamily="66" charset="0"/>
              </a:rPr>
              <a:t> food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cooking-craze-cheat-codes-for-gold-coins-hac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340768"/>
            <a:ext cx="8246150" cy="4191793"/>
          </a:xfrm>
        </p:spPr>
      </p:pic>
      <p:sp>
        <p:nvSpPr>
          <p:cNvPr id="6" name="Прямоугольник 5"/>
          <p:cNvSpPr/>
          <p:nvPr/>
        </p:nvSpPr>
        <p:spPr>
          <a:xfrm>
            <a:off x="357158" y="5786454"/>
            <a:ext cx="87868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Презентация </a:t>
            </a:r>
            <a:b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учителя английского языка МКОУ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Султанянгиюртовская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им. Ю.А.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Акаева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Хамавовой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Рузаны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Мурадовны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8183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Рефлексия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Каждый вагончик  это вид речевой деятельности  ----  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</a:rPr>
              <a:t>аудирование,чтение,письмо,говорение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.(4 вагона)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 descr="10071807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3143248"/>
            <a:ext cx="2214578" cy="2286016"/>
          </a:xfrm>
        </p:spPr>
      </p:pic>
      <p:pic>
        <p:nvPicPr>
          <p:cNvPr id="6" name="Рисунок 5" descr="5678b4c22c50d01fe6b2e5b134deb2f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0562" y="3071810"/>
            <a:ext cx="2286016" cy="2035168"/>
          </a:xfrm>
          <a:prstGeom prst="rect">
            <a:avLst/>
          </a:prstGeom>
        </p:spPr>
      </p:pic>
      <p:pic>
        <p:nvPicPr>
          <p:cNvPr id="7" name="Рисунок 6" descr="c9a7773d41a955491eac92f92ed6a52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578" y="3071810"/>
            <a:ext cx="2214546" cy="2035168"/>
          </a:xfrm>
          <a:prstGeom prst="rect">
            <a:avLst/>
          </a:prstGeom>
        </p:spPr>
      </p:pic>
      <p:pic>
        <p:nvPicPr>
          <p:cNvPr id="5" name="Рисунок 4" descr="8a70ab254328b09c3f8446314c89984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60" y="3071810"/>
            <a:ext cx="2071702" cy="20717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04088"/>
            <a:ext cx="8329642" cy="86752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8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785794"/>
            <a:ext cx="8286808" cy="5715039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Barocco Floral Initial" pitchFamily="2" charset="0"/>
              </a:rPr>
              <a:t>  22    </a:t>
            </a:r>
            <a:r>
              <a:rPr lang="en-US" sz="4800" b="1" dirty="0" smtClean="0">
                <a:solidFill>
                  <a:schemeClr val="accent1">
                    <a:lumMod val="50000"/>
                  </a:schemeClr>
                </a:solidFill>
                <a:latin typeface="Lucida Calligraphy" pitchFamily="66" charset="0"/>
              </a:rPr>
              <a:t> 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Barocco Floral Initial" pitchFamily="2" charset="0"/>
            </a:endParaRPr>
          </a:p>
        </p:txBody>
      </p:sp>
      <p:pic>
        <p:nvPicPr>
          <p:cNvPr id="6" name="Содержимое 5" descr="382136-svet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000108"/>
            <a:ext cx="2077632" cy="1636713"/>
          </a:xfrm>
        </p:spPr>
      </p:pic>
      <p:pic>
        <p:nvPicPr>
          <p:cNvPr id="7" name="Рисунок 6" descr="337231-svet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4572008"/>
            <a:ext cx="2845438" cy="2016259"/>
          </a:xfrm>
          <a:prstGeom prst="rect">
            <a:avLst/>
          </a:prstGeom>
        </p:spPr>
      </p:pic>
      <p:pic>
        <p:nvPicPr>
          <p:cNvPr id="8" name="Рисунок 7" descr="Ovoshhnoj-salat-pri-gipertoni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2500306"/>
            <a:ext cx="2428892" cy="1610212"/>
          </a:xfrm>
          <a:prstGeom prst="rect">
            <a:avLst/>
          </a:prstGeom>
        </p:spPr>
      </p:pic>
      <p:pic>
        <p:nvPicPr>
          <p:cNvPr id="9" name="Рисунок 8" descr="336143-sveti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928670"/>
            <a:ext cx="2650680" cy="1774023"/>
          </a:xfrm>
          <a:prstGeom prst="rect">
            <a:avLst/>
          </a:prstGeom>
        </p:spPr>
      </p:pic>
      <p:pic>
        <p:nvPicPr>
          <p:cNvPr id="10" name="Рисунок 9" descr="shutterstock_83569501_3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29388" y="2928934"/>
            <a:ext cx="2357454" cy="1692437"/>
          </a:xfrm>
          <a:prstGeom prst="rect">
            <a:avLst/>
          </a:prstGeom>
        </p:spPr>
      </p:pic>
      <p:pic>
        <p:nvPicPr>
          <p:cNvPr id="11" name="Рисунок 10" descr="syr-foto-0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7158" y="2928934"/>
            <a:ext cx="2749618" cy="1832363"/>
          </a:xfrm>
          <a:prstGeom prst="rect">
            <a:avLst/>
          </a:prstGeom>
        </p:spPr>
      </p:pic>
      <p:pic>
        <p:nvPicPr>
          <p:cNvPr id="12" name="Рисунок 11" descr="4240231-rice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43306" y="714356"/>
            <a:ext cx="2285984" cy="1714488"/>
          </a:xfrm>
          <a:prstGeom prst="rect">
            <a:avLst/>
          </a:prstGeom>
        </p:spPr>
      </p:pic>
      <p:pic>
        <p:nvPicPr>
          <p:cNvPr id="14" name="Рисунок 13" descr="garniru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5720" y="4714884"/>
            <a:ext cx="2928926" cy="1954143"/>
          </a:xfrm>
          <a:prstGeom prst="rect">
            <a:avLst/>
          </a:prstGeom>
        </p:spPr>
      </p:pic>
      <p:pic>
        <p:nvPicPr>
          <p:cNvPr id="15" name="Рисунок 14" descr="pizza-kusochki-dostavka-300-rub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572264" y="4714884"/>
            <a:ext cx="2143140" cy="1857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https://ds03.infourok.ru/uploads/ex/009b/000530ba-8e3fe531/hello_html_m68526bf4.gif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8286807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Lucida Calligraphy" pitchFamily="66" charset="0"/>
              </a:rPr>
              <a:t>     Read the words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472518" cy="4389120"/>
          </a:xfrm>
        </p:spPr>
        <p:txBody>
          <a:bodyPr/>
          <a:lstStyle/>
          <a:p>
            <a:r>
              <a:rPr lang="en-US" sz="3200" dirty="0" smtClean="0"/>
              <a:t>Cake, rose, rice, he, tune, fly</a:t>
            </a:r>
            <a:endParaRPr lang="ru-RU" sz="3200" dirty="0" smtClean="0"/>
          </a:p>
          <a:p>
            <a:r>
              <a:rPr lang="en-US" sz="3200" dirty="0" smtClean="0"/>
              <a:t>Salad, dog, lemon, chips, plum, lynx</a:t>
            </a:r>
            <a:endParaRPr lang="ru-RU" sz="3200" dirty="0" smtClean="0"/>
          </a:p>
          <a:p>
            <a:r>
              <a:rPr lang="en-US" sz="3200" dirty="0" smtClean="0"/>
              <a:t>Car, corn, girl, her, burn</a:t>
            </a:r>
            <a:endParaRPr lang="ru-RU" sz="3200" dirty="0" smtClean="0"/>
          </a:p>
          <a:p>
            <a:r>
              <a:rPr lang="en-US" sz="3200" dirty="0" smtClean="0"/>
              <a:t>Care, here, pure, bore, fire, </a:t>
            </a:r>
            <a:r>
              <a:rPr lang="en-US" sz="3200" dirty="0" err="1" smtClean="0"/>
              <a:t>tyre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Физ.минутка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like chicken.</a:t>
            </a:r>
            <a:endParaRPr lang="ru-RU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643042" y="2643182"/>
          <a:ext cx="4494098" cy="17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Объект упаковщика для оболочки" showAsIcon="1" r:id="rId3" imgW="1922040" imgH="488520" progId="Package">
                  <p:embed/>
                </p:oleObj>
              </mc:Choice>
              <mc:Fallback>
                <p:oleObj name="Объект упаковщика для оболочки" showAsIcon="1" r:id="rId3" imgW="1922040" imgH="48852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2643182"/>
                        <a:ext cx="4494098" cy="178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857232"/>
            <a:ext cx="8572560" cy="571504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857231"/>
            <a:ext cx="8358246" cy="564360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000109"/>
            <a:ext cx="8286808" cy="532449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img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857233"/>
            <a:ext cx="8286808" cy="546736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1903</TotalTime>
  <Words>73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Поток</vt:lpstr>
      <vt:lpstr>Объект упаковщика для оболочки</vt:lpstr>
      <vt:lpstr>My favourite food</vt:lpstr>
      <vt:lpstr>  22     </vt:lpstr>
      <vt:lpstr>Презентация PowerPoint</vt:lpstr>
      <vt:lpstr>     Read the words</vt:lpstr>
      <vt:lpstr>Физ.минутка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Рефлексия.Каждый вагончик  это вид речевой деятельности  ----  аудирование,чтение,письмо,говорение.(4 вагона)</vt:lpstr>
      <vt:lpstr>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Lenovo</dc:creator>
  <cp:lastModifiedBy>мвидео</cp:lastModifiedBy>
  <cp:revision>15</cp:revision>
  <dcterms:created xsi:type="dcterms:W3CDTF">2018-02-19T19:24:33Z</dcterms:created>
  <dcterms:modified xsi:type="dcterms:W3CDTF">2018-03-08T17:52:59Z</dcterms:modified>
</cp:coreProperties>
</file>