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16.xml" ContentType="application/vnd.openxmlformats-officedocument.presentationml.tags+xml"/>
  <Override PartName="/ppt/notesSlides/notesSlide12.xml" ContentType="application/vnd.openxmlformats-officedocument.presentationml.notes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0.xml" ContentType="application/vnd.openxmlformats-officedocument.presentationml.tags+xml"/>
  <Override PartName="/ppt/notesSlides/notesSlide16.xml" ContentType="application/vnd.openxmlformats-officedocument.presentationml.notesSlide+xml"/>
  <Override PartName="/ppt/tags/tag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ppt/tags/tag23.xml" ContentType="application/vnd.openxmlformats-officedocument.presentationml.tags+xml"/>
  <Override PartName="/ppt/notesSlides/notesSlide19.xml" ContentType="application/vnd.openxmlformats-officedocument.presentationml.notesSlide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ppt/tags/tag28.xml" ContentType="application/vnd.openxmlformats-officedocument.presentationml.tags+xml"/>
  <Override PartName="/ppt/notesSlides/notesSlide24.xml" ContentType="application/vnd.openxmlformats-officedocument.presentationml.notesSlide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ppt/tags/tag30.xml" ContentType="application/vnd.openxmlformats-officedocument.presentationml.tags+xml"/>
  <Override PartName="/ppt/notesSlides/notesSlide26.xml" ContentType="application/vnd.openxmlformats-officedocument.presentationml.notesSlide+xml"/>
  <Override PartName="/ppt/tags/tag31.xml" ContentType="application/vnd.openxmlformats-officedocument.presentationml.tags+xml"/>
  <Override PartName="/ppt/notesSlides/notesSlide27.xml" ContentType="application/vnd.openxmlformats-officedocument.presentationml.notesSlide+xml"/>
  <Override PartName="/ppt/tags/tag32.xml" ContentType="application/vnd.openxmlformats-officedocument.presentationml.tags+xml"/>
  <Override PartName="/ppt/notesSlides/notesSlide28.xml" ContentType="application/vnd.openxmlformats-officedocument.presentationml.notesSlide+xml"/>
  <Override PartName="/ppt/tags/tag33.xml" ContentType="application/vnd.openxmlformats-officedocument.presentationml.tags+xml"/>
  <Override PartName="/ppt/notesSlides/notesSlide29.xml" ContentType="application/vnd.openxmlformats-officedocument.presentationml.notesSlide+xml"/>
  <Override PartName="/ppt/tags/tag34.xml" ContentType="application/vnd.openxmlformats-officedocument.presentationml.tags+xml"/>
  <Override PartName="/ppt/notesSlides/notesSlide30.xml" ContentType="application/vnd.openxmlformats-officedocument.presentationml.notesSlide+xml"/>
  <Override PartName="/ppt/tags/tag35.xml" ContentType="application/vnd.openxmlformats-officedocument.presentationml.tags+xml"/>
  <Override PartName="/ppt/notesSlides/notesSlide31.xml" ContentType="application/vnd.openxmlformats-officedocument.presentationml.notesSlide+xml"/>
  <Override PartName="/ppt/tags/tag36.xml" ContentType="application/vnd.openxmlformats-officedocument.presentationml.tags+xml"/>
  <Override PartName="/ppt/notesSlides/notesSlide32.xml" ContentType="application/vnd.openxmlformats-officedocument.presentationml.notesSlide+xml"/>
  <Override PartName="/ppt/tags/tag37.xml" ContentType="application/vnd.openxmlformats-officedocument.presentationml.tags+xml"/>
  <Override PartName="/ppt/notesSlides/notesSlide33.xml" ContentType="application/vnd.openxmlformats-officedocument.presentationml.notesSlide+xml"/>
  <Override PartName="/ppt/tags/tag38.xml" ContentType="application/vnd.openxmlformats-officedocument.presentationml.tags+xml"/>
  <Override PartName="/ppt/notesSlides/notesSlide34.xml" ContentType="application/vnd.openxmlformats-officedocument.presentationml.notesSlide+xml"/>
  <Override PartName="/ppt/tags/tag39.xml" ContentType="application/vnd.openxmlformats-officedocument.presentationml.tags+xml"/>
  <Override PartName="/ppt/notesSlides/notesSlide35.xml" ContentType="application/vnd.openxmlformats-officedocument.presentationml.notesSlide+xml"/>
  <Override PartName="/ppt/tags/tag40.xml" ContentType="application/vnd.openxmlformats-officedocument.presentationml.tags+xml"/>
  <Override PartName="/ppt/notesSlides/notesSlide36.xml" ContentType="application/vnd.openxmlformats-officedocument.presentationml.notesSlide+xml"/>
  <Override PartName="/ppt/tags/tag41.xml" ContentType="application/vnd.openxmlformats-officedocument.presentationml.tags+xml"/>
  <Override PartName="/ppt/notesSlides/notesSlide37.xml" ContentType="application/vnd.openxmlformats-officedocument.presentationml.notesSlide+xml"/>
  <Override PartName="/ppt/tags/tag42.xml" ContentType="application/vnd.openxmlformats-officedocument.presentationml.tags+xml"/>
  <Override PartName="/ppt/notesSlides/notesSlide38.xml" ContentType="application/vnd.openxmlformats-officedocument.presentationml.notesSlide+xml"/>
  <Override PartName="/ppt/tags/tag43.xml" ContentType="application/vnd.openxmlformats-officedocument.presentationml.tags+xml"/>
  <Override PartName="/ppt/notesSlides/notesSlide39.xml" ContentType="application/vnd.openxmlformats-officedocument.presentationml.notesSlide+xml"/>
  <Override PartName="/ppt/tags/tag44.xml" ContentType="application/vnd.openxmlformats-officedocument.presentationml.tags+xml"/>
  <Override PartName="/ppt/notesSlides/notesSlide40.xml" ContentType="application/vnd.openxmlformats-officedocument.presentationml.notesSlide+xml"/>
  <Override PartName="/ppt/tags/tag45.xml" ContentType="application/vnd.openxmlformats-officedocument.presentationml.tags+xml"/>
  <Override PartName="/ppt/notesSlides/notesSlide41.xml" ContentType="application/vnd.openxmlformats-officedocument.presentationml.notesSlide+xml"/>
  <Override PartName="/ppt/tags/tag46.xml" ContentType="application/vnd.openxmlformats-officedocument.presentationml.tags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9" r:id="rId12"/>
    <p:sldId id="270" r:id="rId13"/>
    <p:sldId id="266" r:id="rId14"/>
    <p:sldId id="271" r:id="rId15"/>
    <p:sldId id="267" r:id="rId16"/>
    <p:sldId id="272" r:id="rId17"/>
    <p:sldId id="268" r:id="rId18"/>
    <p:sldId id="273" r:id="rId19"/>
    <p:sldId id="277" r:id="rId20"/>
    <p:sldId id="278" r:id="rId21"/>
    <p:sldId id="276" r:id="rId22"/>
    <p:sldId id="279" r:id="rId23"/>
    <p:sldId id="275" r:id="rId24"/>
    <p:sldId id="280" r:id="rId25"/>
    <p:sldId id="274" r:id="rId26"/>
    <p:sldId id="281" r:id="rId27"/>
    <p:sldId id="282" r:id="rId28"/>
    <p:sldId id="286" r:id="rId29"/>
    <p:sldId id="284" r:id="rId30"/>
    <p:sldId id="287" r:id="rId31"/>
    <p:sldId id="285" r:id="rId32"/>
    <p:sldId id="288" r:id="rId33"/>
    <p:sldId id="283" r:id="rId34"/>
    <p:sldId id="289" r:id="rId35"/>
    <p:sldId id="291" r:id="rId36"/>
    <p:sldId id="294" r:id="rId37"/>
    <p:sldId id="292" r:id="rId38"/>
    <p:sldId id="295" r:id="rId39"/>
    <p:sldId id="293" r:id="rId40"/>
    <p:sldId id="296" r:id="rId41"/>
    <p:sldId id="290" r:id="rId42"/>
    <p:sldId id="297" r:id="rId43"/>
  </p:sldIdLst>
  <p:sldSz cx="12192000" cy="6858000"/>
  <p:notesSz cx="6858000" cy="9144000"/>
  <p:custDataLst>
    <p:tags r:id="rId4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190"/>
    <a:srgbClr val="3864B2"/>
    <a:srgbClr val="0F3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6323" autoAdjust="0"/>
  </p:normalViewPr>
  <p:slideViewPr>
    <p:cSldViewPr snapToGrid="0">
      <p:cViewPr varScale="1">
        <p:scale>
          <a:sx n="65" d="100"/>
          <a:sy n="65" d="100"/>
        </p:scale>
        <p:origin x="89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405C8-7EFE-4B15-807D-7765AE454758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661A-DBC5-460F-8DD8-4E346A31B1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55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70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29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148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20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87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714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985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5068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448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02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3611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061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315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9066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990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5086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1569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2489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299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242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03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2956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432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867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0597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5611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808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4944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2141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4639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5990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54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004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4444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91628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925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93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5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304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211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9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436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89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159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pPr/>
              <a:t>‹#›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2175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 userDrawn="1"/>
        </p:nvSpPr>
        <p:spPr>
          <a:xfrm>
            <a:off x="4160939" y="2952925"/>
            <a:ext cx="2910980" cy="101506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492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pPr/>
              <a:t>‹#›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24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8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9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67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77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2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20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20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DBFB-DE8D-4744-928A-4B216267F296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9EB1-8785-4EB2-BD50-90242CFAE7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45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Relationship Id="rId5" Type="http://schemas.openxmlformats.org/officeDocument/2006/relationships/slide" Target="slide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Relationship Id="rId5" Type="http://schemas.openxmlformats.org/officeDocument/2006/relationships/slide" Target="slide1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Relationship Id="rId5" Type="http://schemas.openxmlformats.org/officeDocument/2006/relationships/slide" Target="slide1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1.xml"/><Relationship Id="rId5" Type="http://schemas.openxmlformats.org/officeDocument/2006/relationships/slide" Target="slide18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3.xml"/><Relationship Id="rId5" Type="http://schemas.openxmlformats.org/officeDocument/2006/relationships/slide" Target="slide20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13" Type="http://schemas.openxmlformats.org/officeDocument/2006/relationships/slide" Target="slide37.xml"/><Relationship Id="rId18" Type="http://schemas.openxmlformats.org/officeDocument/2006/relationships/slide" Target="slide39.xml"/><Relationship Id="rId3" Type="http://schemas.openxmlformats.org/officeDocument/2006/relationships/notesSlide" Target="../notesSlides/notesSlide2.xml"/><Relationship Id="rId21" Type="http://schemas.openxmlformats.org/officeDocument/2006/relationships/slide" Target="slide25.xml"/><Relationship Id="rId7" Type="http://schemas.openxmlformats.org/officeDocument/2006/relationships/slide" Target="slide27.xml"/><Relationship Id="rId12" Type="http://schemas.openxmlformats.org/officeDocument/2006/relationships/slide" Target="slide29.xml"/><Relationship Id="rId17" Type="http://schemas.openxmlformats.org/officeDocument/2006/relationships/slide" Target="slide31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23.xml"/><Relationship Id="rId20" Type="http://schemas.openxmlformats.org/officeDocument/2006/relationships/slide" Target="slide17.xml"/><Relationship Id="rId1" Type="http://schemas.openxmlformats.org/officeDocument/2006/relationships/tags" Target="../tags/tag6.xml"/><Relationship Id="rId6" Type="http://schemas.openxmlformats.org/officeDocument/2006/relationships/slide" Target="slide19.xml"/><Relationship Id="rId11" Type="http://schemas.openxmlformats.org/officeDocument/2006/relationships/slide" Target="slide21.xml"/><Relationship Id="rId24" Type="http://schemas.openxmlformats.org/officeDocument/2006/relationships/slide" Target="slide41.xml"/><Relationship Id="rId5" Type="http://schemas.openxmlformats.org/officeDocument/2006/relationships/slide" Target="slide11.xml"/><Relationship Id="rId15" Type="http://schemas.openxmlformats.org/officeDocument/2006/relationships/slide" Target="slide15.xml"/><Relationship Id="rId23" Type="http://schemas.openxmlformats.org/officeDocument/2006/relationships/slide" Target="slide42.xml"/><Relationship Id="rId10" Type="http://schemas.openxmlformats.org/officeDocument/2006/relationships/slide" Target="slide13.xml"/><Relationship Id="rId19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5.xml"/><Relationship Id="rId14" Type="http://schemas.openxmlformats.org/officeDocument/2006/relationships/slide" Target="slide7.xml"/><Relationship Id="rId22" Type="http://schemas.openxmlformats.org/officeDocument/2006/relationships/slide" Target="slide3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4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5.xml"/><Relationship Id="rId5" Type="http://schemas.openxmlformats.org/officeDocument/2006/relationships/slide" Target="slide2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6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7.xml"/><Relationship Id="rId5" Type="http://schemas.openxmlformats.org/officeDocument/2006/relationships/slide" Target="slide24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8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9.xml"/><Relationship Id="rId5" Type="http://schemas.openxmlformats.org/officeDocument/2006/relationships/slide" Target="slide26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0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1.xml"/><Relationship Id="rId5" Type="http://schemas.openxmlformats.org/officeDocument/2006/relationships/slide" Target="slide28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2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3.xml"/><Relationship Id="rId5" Type="http://schemas.openxmlformats.org/officeDocument/2006/relationships/slide" Target="slide30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4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5.xml"/><Relationship Id="rId5" Type="http://schemas.openxmlformats.org/officeDocument/2006/relationships/slide" Target="slide3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6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7.xml"/><Relationship Id="rId5" Type="http://schemas.openxmlformats.org/officeDocument/2006/relationships/slide" Target="slide34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8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9.xml"/><Relationship Id="rId5" Type="http://schemas.openxmlformats.org/officeDocument/2006/relationships/slide" Target="slide36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0.xml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1.xml"/><Relationship Id="rId5" Type="http://schemas.openxmlformats.org/officeDocument/2006/relationships/slide" Target="slide38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2.xml"/><Relationship Id="rId4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3.xml"/><Relationship Id="rId5" Type="http://schemas.openxmlformats.org/officeDocument/2006/relationships/slide" Target="slide40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4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5.xml"/><Relationship Id="rId5" Type="http://schemas.openxmlformats.org/officeDocument/2006/relationships/slide" Target="slide42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5" Type="http://schemas.openxmlformats.org/officeDocument/2006/relationships/slide" Target="slide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5" Type="http://schemas.openxmlformats.org/officeDocument/2006/relationships/slide" Target="slide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89000"/>
              </a:schemeClr>
            </a:gs>
            <a:gs pos="22000">
              <a:schemeClr val="accent5">
                <a:lumMod val="89000"/>
              </a:schemeClr>
            </a:gs>
            <a:gs pos="62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6567" y="4854766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Викторина-республики России и их  столицы.</a:t>
            </a:r>
          </a:p>
          <a:p>
            <a:r>
              <a:rPr lang="ru-RU" b="1" dirty="0">
                <a:solidFill>
                  <a:srgbClr val="C00000"/>
                </a:solidFill>
              </a:rPr>
              <a:t>Подготовила </a:t>
            </a:r>
          </a:p>
          <a:p>
            <a:r>
              <a:rPr lang="ru-RU" b="1" dirty="0">
                <a:solidFill>
                  <a:srgbClr val="C00000"/>
                </a:solidFill>
              </a:rPr>
              <a:t>у</a:t>
            </a:r>
            <a:r>
              <a:rPr lang="ru-RU" b="1" dirty="0" smtClean="0">
                <a:solidFill>
                  <a:srgbClr val="C00000"/>
                </a:solidFill>
              </a:rPr>
              <a:t>читель </a:t>
            </a:r>
            <a:r>
              <a:rPr lang="ru-RU" b="1" dirty="0">
                <a:solidFill>
                  <a:srgbClr val="C00000"/>
                </a:solidFill>
              </a:rPr>
              <a:t>географии 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Османова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Сакинат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smtClean="0">
                <a:solidFill>
                  <a:srgbClr val="C00000"/>
                </a:solidFill>
              </a:rPr>
              <a:t>Загидовна,МКОУ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«</a:t>
            </a:r>
            <a:r>
              <a:rPr lang="ru-RU" b="1" dirty="0" err="1">
                <a:solidFill>
                  <a:srgbClr val="C00000"/>
                </a:solidFill>
              </a:rPr>
              <a:t>Султанянгиюртовская</a:t>
            </a:r>
            <a:r>
              <a:rPr lang="ru-RU" b="1" dirty="0">
                <a:solidFill>
                  <a:srgbClr val="C00000"/>
                </a:solidFill>
              </a:rPr>
              <a:t> СОШ им. Ю.Акаева»,</a:t>
            </a:r>
            <a:r>
              <a:rPr lang="ru-RU" b="1" dirty="0" err="1">
                <a:solidFill>
                  <a:srgbClr val="C00000"/>
                </a:solidFill>
              </a:rPr>
              <a:t>Кизилюртовский</a:t>
            </a:r>
            <a:r>
              <a:rPr lang="ru-RU" b="1" dirty="0">
                <a:solidFill>
                  <a:srgbClr val="C00000"/>
                </a:solidFill>
              </a:rPr>
              <a:t> район РД</a:t>
            </a:r>
          </a:p>
          <a:p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480" y="1778159"/>
            <a:ext cx="5972175" cy="2971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75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cap="none" dirty="0" smtClean="0">
                <a:solidFill>
                  <a:srgbClr val="C00000"/>
                </a:solidFill>
                <a:latin typeface="Monotype Corsiva" pitchFamily="66" charset="0"/>
                <a:cs typeface="Arial" panose="020B0604020202020204" pitchFamily="34" charset="0"/>
              </a:rPr>
              <a:t>УФА</a:t>
            </a:r>
            <a:endParaRPr lang="ru-RU" sz="4800" cap="none" dirty="0">
              <a:solidFill>
                <a:srgbClr val="C00000"/>
              </a:solidFill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7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2687" y="3244334"/>
            <a:ext cx="7167276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>Республика Бурятия </a:t>
            </a:r>
            <a:endParaRPr lang="ru-RU" sz="4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107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Улан-Удэ</a:t>
            </a:r>
            <a:endParaRPr lang="ru-RU" sz="4000" b="1" cap="none" dirty="0">
              <a:solidFill>
                <a:srgbClr val="C00000"/>
              </a:solidFill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489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Республика Ингушетия </a:t>
            </a:r>
            <a:endParaRPr lang="ru-RU" sz="3500" dirty="0">
              <a:solidFill>
                <a:srgbClr val="C00000"/>
              </a:solidFill>
              <a:latin typeface="Monotype Corsiva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08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err="1" smtClean="0">
                <a:solidFill>
                  <a:srgbClr val="C00000"/>
                </a:solidFill>
                <a:latin typeface="Monotype Corsiva" pitchFamily="66" charset="0"/>
              </a:rPr>
              <a:t>Магас</a:t>
            </a:r>
            <a:endParaRPr lang="ru-RU" sz="4400" cap="none" dirty="0">
              <a:solidFill>
                <a:srgbClr val="C00000"/>
              </a:solidFill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758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Кабардино-Балкарская Республика</a:t>
            </a:r>
            <a:r>
              <a:rPr lang="en-US" sz="3500" b="1" dirty="0" smtClean="0">
                <a:solidFill>
                  <a:srgbClr val="C00000"/>
                </a:solidFill>
                <a:latin typeface="Monotype Corsiva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u-RU" sz="3500" b="1" dirty="0">
              <a:solidFill>
                <a:srgbClr val="C00000"/>
              </a:solidFill>
              <a:latin typeface="Monotype Corsiva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529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cap="none" dirty="0" smtClean="0">
                <a:solidFill>
                  <a:srgbClr val="C00000"/>
                </a:solidFill>
                <a:latin typeface="Monotype Corsiva" pitchFamily="66" charset="0"/>
                <a:cs typeface="Arial" panose="020B0604020202020204" pitchFamily="34" charset="0"/>
              </a:rPr>
              <a:t>Нальчик</a:t>
            </a:r>
            <a:endParaRPr lang="ru-RU" sz="4800" cap="none" dirty="0">
              <a:solidFill>
                <a:srgbClr val="C00000"/>
              </a:solidFill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834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>Республика Калмыкия </a:t>
            </a:r>
            <a:endParaRPr lang="ru-RU" sz="4000" dirty="0">
              <a:solidFill>
                <a:srgbClr val="C00000"/>
              </a:solidFill>
              <a:latin typeface="Monotype Corsiva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637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Элиста</a:t>
            </a:r>
            <a:endParaRPr lang="ru-RU" sz="3600" b="1" cap="none" dirty="0">
              <a:solidFill>
                <a:srgbClr val="C00000"/>
              </a:solidFill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24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1849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Республика Карелия </a:t>
            </a:r>
            <a:r>
              <a:rPr lang="en-US" sz="3500" b="1" dirty="0" smtClean="0">
                <a:solidFill>
                  <a:srgbClr val="C00000"/>
                </a:solidFill>
                <a:latin typeface="Monotype Corsiva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35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200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4257" y="377734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79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D5190"/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457814"/>
              </p:ext>
            </p:extLst>
          </p:nvPr>
        </p:nvGraphicFramePr>
        <p:xfrm>
          <a:off x="298939" y="184637"/>
          <a:ext cx="11676185" cy="6631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491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Философия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Экономика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Психология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Иностранный язык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1381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4" action="ppaction://hlinksldjump"/>
                        </a:rPr>
                        <a:t>200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5" action="ppaction://hlinksldjump"/>
                        </a:rPr>
                        <a:t>200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200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7" action="ppaction://hlinksldjump"/>
                        </a:rPr>
                        <a:t>200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8" action="ppaction://hlinksldjump"/>
                        </a:rPr>
                        <a:t>200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4913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9" action="ppaction://hlinksldjump"/>
                        </a:rPr>
                        <a:t>400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0" action="ppaction://hlinksldjump"/>
                        </a:rPr>
                        <a:t>400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1" action="ppaction://hlinksldjump"/>
                        </a:rPr>
                        <a:t>400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2" action="ppaction://hlinksldjump"/>
                        </a:rPr>
                        <a:t>400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3" action="ppaction://hlinksldjump"/>
                        </a:rPr>
                        <a:t>400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4913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4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5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6" action="ppaction://hlinksldjump"/>
                        </a:rPr>
                        <a:t>600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7" action="ppaction://hlinksldjump"/>
                        </a:rPr>
                        <a:t>600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8" action="ppaction://hlinksldjump"/>
                        </a:rPr>
                        <a:t>600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4913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9" action="ppaction://hlinksldjump"/>
                        </a:rPr>
                        <a:t>800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20" action="ppaction://hlinksldjump"/>
                        </a:rPr>
                        <a:t>800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21" action="ppaction://hlinksldjump"/>
                        </a:rPr>
                        <a:t>800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22" action="ppaction://hlinksldjump"/>
                        </a:rPr>
                        <a:t>800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23" action="ppaction://hlinksldjump"/>
                        </a:rPr>
                        <a:t>800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59359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9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Категория</a:t>
                      </a:r>
                      <a:r>
                        <a:rPr lang="ru-RU" sz="2500" b="0" cap="none" spc="0" baseline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1</a:t>
                      </a:r>
                      <a:endParaRPr lang="ru-RU" sz="25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u="none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4" action="ppaction://hlinksldjump"/>
                        </a:rPr>
                        <a:t>200</a:t>
                      </a:r>
                      <a:endParaRPr lang="ru-RU" sz="3500" u="non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9" action="ppaction://hlinksldjump"/>
                        </a:rPr>
                        <a:t>400</a:t>
                      </a:r>
                      <a:endParaRPr lang="ru-RU" sz="35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4" action="ppaction://hlinksldjump"/>
                        </a:rPr>
                        <a:t>600</a:t>
                      </a:r>
                      <a:endParaRPr lang="ru-RU" sz="35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9" action="ppaction://hlinksldjump"/>
                        </a:rPr>
                        <a:t>800</a:t>
                      </a:r>
                      <a:endParaRPr lang="ru-RU" sz="35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Категория</a:t>
                      </a:r>
                      <a:r>
                        <a:rPr lang="ru-RU" sz="2500" b="0" cap="none" spc="0" baseline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2</a:t>
                      </a:r>
                      <a:endParaRPr lang="ru-RU" sz="25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5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0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5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0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Категория</a:t>
                      </a:r>
                      <a:r>
                        <a:rPr lang="ru-RU" sz="2500" b="0" cap="none" spc="0" baseline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3</a:t>
                      </a:r>
                      <a:endParaRPr lang="ru-RU" sz="25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6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1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6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1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Категория</a:t>
                      </a:r>
                      <a:r>
                        <a:rPr lang="ru-RU" sz="2500" b="0" cap="none" spc="0" baseline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4</a:t>
                      </a:r>
                      <a:endParaRPr lang="ru-RU" sz="25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7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2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7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2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Категория</a:t>
                      </a:r>
                      <a:r>
                        <a:rPr lang="ru-RU" sz="2500" b="0" cap="none" spc="0" baseline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5</a:t>
                      </a:r>
                      <a:endParaRPr lang="ru-RU" sz="25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8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3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8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4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2649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  <a:cs typeface="Arial" panose="020B0604020202020204" pitchFamily="34" charset="0"/>
              </a:rPr>
              <a:t>Петрозаводск</a:t>
            </a:r>
            <a:endParaRPr lang="ru-RU" sz="4000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100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Республика Коми </a:t>
            </a:r>
            <a:r>
              <a:rPr lang="en-US" sz="35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35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400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09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Сыктывкар</a:t>
            </a:r>
            <a:endParaRPr lang="ru-RU" sz="4800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918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36960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>Республика Марий Эл</a:t>
            </a:r>
            <a:r>
              <a:rPr lang="en-US" sz="4800" b="1" dirty="0" smtClean="0">
                <a:solidFill>
                  <a:srgbClr val="C00000"/>
                </a:solidFill>
                <a:latin typeface="Monotype Corsiva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600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030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Йошкар-Ола</a:t>
            </a:r>
            <a:endParaRPr lang="ru-RU" sz="4400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761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Республика Мордовия </a:t>
            </a:r>
            <a:r>
              <a:rPr lang="en-US" sz="3500" dirty="0" smtClean="0">
                <a:solidFill>
                  <a:srgbClr val="C00000"/>
                </a:solidFill>
                <a:latin typeface="Monotype Corsiva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500" b="1" dirty="0" smtClean="0">
                <a:solidFill>
                  <a:srgbClr val="C00000"/>
                </a:solidFill>
                <a:latin typeface="Monotype Corsiva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800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437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Саранск</a:t>
            </a:r>
            <a:endParaRPr lang="ru-RU" sz="2000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447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210826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dirty="0" smtClean="0"/>
              <a:t> </a:t>
            </a: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Карачаево-Черкесская Республика Черкесск</a:t>
            </a:r>
            <a:r>
              <a:rPr lang="en-US" sz="4800" b="1" dirty="0" smtClean="0">
                <a:solidFill>
                  <a:srgbClr val="FF0000"/>
                </a:solidFill>
                <a:latin typeface="Monotype Corsiva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200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454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>Черкесск</a:t>
            </a:r>
            <a:endParaRPr lang="ru-RU" sz="4000" cap="none" dirty="0">
              <a:solidFill>
                <a:srgbClr val="FF0000"/>
              </a:solidFill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8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Прямоугольник 2"/>
          <p:cNvSpPr/>
          <p:nvPr/>
        </p:nvSpPr>
        <p:spPr>
          <a:xfrm>
            <a:off x="2457619" y="2612493"/>
            <a:ext cx="7278007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Республика Саха (Якутия) </a:t>
            </a:r>
            <a:r>
              <a:rPr lang="en-US" sz="3500" b="1" dirty="0" smtClean="0">
                <a:solidFill>
                  <a:srgbClr val="FF0000"/>
                </a:solidFill>
                <a:latin typeface="Monotype Corsiva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400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99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57619" y="2612492"/>
            <a:ext cx="7278007" cy="25545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  <a:cs typeface="Microsoft Uighur" pitchFamily="2" charset="-78"/>
              </a:rPr>
              <a:t>Республика Адыгея </a:t>
            </a:r>
            <a:r>
              <a:rPr lang="en-US" sz="8000" b="1" dirty="0" smtClean="0">
                <a:solidFill>
                  <a:srgbClr val="FF0000"/>
                </a:solidFill>
                <a:latin typeface="Monotype Corsiva" pitchFamily="66" charset="0"/>
                <a:ea typeface="Open Sans" panose="020B0606030504020204" pitchFamily="34" charset="0"/>
                <a:cs typeface="Microsoft Uighur" pitchFamily="2" charset="-78"/>
              </a:rPr>
              <a:t> </a:t>
            </a:r>
            <a:endParaRPr lang="ru-RU" sz="8000" dirty="0">
              <a:solidFill>
                <a:srgbClr val="FF0000"/>
              </a:solidFill>
              <a:latin typeface="Monotype Corsiva" pitchFamily="66" charset="0"/>
              <a:ea typeface="Open Sans" panose="020B0606030504020204" pitchFamily="34" charset="0"/>
              <a:cs typeface="Microsoft Uighur" pitchFamily="2" charset="-78"/>
            </a:endParaRPr>
          </a:p>
        </p:txBody>
      </p:sp>
      <p:pic>
        <p:nvPicPr>
          <p:cNvPr id="8" name="Picture 7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4" name="Rectangle 3">
            <a:hlinkClick r:id="rId4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77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8800" b="1" cap="none" dirty="0" smtClean="0">
                <a:solidFill>
                  <a:schemeClr val="bg1"/>
                </a:solidFill>
                <a:latin typeface="Monotype Corsiva" pitchFamily="66" charset="0"/>
                <a:cs typeface="Arial" panose="020B0604020202020204" pitchFamily="34" charset="0"/>
              </a:rPr>
              <a:t>Якутск</a:t>
            </a:r>
            <a:endParaRPr lang="ru-RU" sz="8800" cap="none" dirty="0">
              <a:solidFill>
                <a:schemeClr val="bg1"/>
              </a:solidFill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33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5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Республика Северная Осетия-Алания </a:t>
            </a:r>
            <a:r>
              <a:rPr lang="ru-RU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600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5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Monotype Corsiva" pitchFamily="66" charset="0"/>
              </a:rPr>
              <a:t>Владикавказ</a:t>
            </a:r>
            <a:endParaRPr lang="ru-RU" sz="6000" cap="none" dirty="0">
              <a:solidFill>
                <a:schemeClr val="bg1"/>
              </a:solidFill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766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7543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Monotype Corsiva" pitchFamily="66" charset="0"/>
              </a:rPr>
              <a:t>Республика Татарстан</a:t>
            </a:r>
            <a:r>
              <a:rPr lang="en-US" sz="5400" b="1" dirty="0" smtClean="0">
                <a:solidFill>
                  <a:srgbClr val="C00000"/>
                </a:solidFill>
                <a:latin typeface="Monotype Corsiva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5400" dirty="0" smtClean="0">
                <a:solidFill>
                  <a:srgbClr val="C00000"/>
                </a:solidFill>
                <a:latin typeface="Monotype Corsiva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5400" b="1" dirty="0" smtClean="0">
                <a:solidFill>
                  <a:srgbClr val="C00000"/>
                </a:solidFill>
                <a:latin typeface="Monotype Corsiva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5400" dirty="0" smtClean="0">
                <a:solidFill>
                  <a:srgbClr val="C00000"/>
                </a:solidFill>
                <a:latin typeface="Monotype Corsiva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800</a:t>
            </a:r>
            <a:endParaRPr lang="ru-RU" sz="5400" dirty="0">
              <a:solidFill>
                <a:srgbClr val="C00000"/>
              </a:solidFill>
              <a:latin typeface="Monotype Corsiva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98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7200" b="1" cap="none" dirty="0" smtClean="0">
                <a:solidFill>
                  <a:schemeClr val="bg1"/>
                </a:solidFill>
                <a:latin typeface="Monotype Corsiva" pitchFamily="66" charset="0"/>
                <a:cs typeface="Arial" panose="020B0604020202020204" pitchFamily="34" charset="0"/>
              </a:rPr>
              <a:t>Казань</a:t>
            </a:r>
            <a:endParaRPr lang="ru-RU" sz="7200" cap="none" dirty="0">
              <a:solidFill>
                <a:schemeClr val="bg1"/>
              </a:solidFill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89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46193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</a:rPr>
              <a:t>Республика Тыва</a:t>
            </a:r>
            <a:r>
              <a:rPr lang="en-US" sz="5400" b="1" dirty="0" smtClean="0">
                <a:solidFill>
                  <a:srgbClr val="C00000"/>
                </a:solidFill>
                <a:latin typeface="Monotype Corsiva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ru-RU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200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893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6600" cap="none" dirty="0" smtClean="0">
                <a:solidFill>
                  <a:srgbClr val="C00000"/>
                </a:solidFill>
                <a:latin typeface="Monotype Corsiva" pitchFamily="66" charset="0"/>
                <a:cs typeface="Arial" panose="020B0604020202020204" pitchFamily="34" charset="0"/>
              </a:rPr>
              <a:t>Кызыл</a:t>
            </a:r>
            <a:endParaRPr lang="ru-RU" sz="6600" cap="none" dirty="0">
              <a:solidFill>
                <a:srgbClr val="C00000"/>
              </a:solidFill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373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Удмуртская Республика </a:t>
            </a:r>
            <a:r>
              <a:rPr lang="en-US" sz="3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ru-RU" sz="3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</a:t>
            </a:r>
            <a:r>
              <a:rPr lang="ru-RU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400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68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 smtClean="0"/>
              <a:t>Ижевск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382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dirty="0" smtClean="0"/>
              <a:t>Республика Хакасия</a:t>
            </a:r>
            <a:r>
              <a:rPr lang="en-US" sz="35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600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142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7200" b="1" cap="none" dirty="0" smtClean="0">
                <a:solidFill>
                  <a:srgbClr val="C00000"/>
                </a:solidFill>
                <a:latin typeface="Monotype Corsiva" pitchFamily="66" charset="0"/>
                <a:cs typeface="Arial" panose="020B0604020202020204" pitchFamily="34" charset="0"/>
              </a:rPr>
              <a:t>Майкоп</a:t>
            </a:r>
            <a:endParaRPr lang="ru-RU" sz="7200" cap="none" dirty="0">
              <a:solidFill>
                <a:srgbClr val="C00000"/>
              </a:solidFill>
              <a:latin typeface="Monotype Corsiva" pitchFamily="66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972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5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Абакан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378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Республика Крым </a:t>
            </a:r>
            <a:r>
              <a:rPr lang="en-US" sz="35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35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800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96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Симферополь</a:t>
            </a:r>
            <a:endParaRPr lang="ru-RU" sz="2000" cap="none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90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760" y="642688"/>
            <a:ext cx="10759642" cy="457892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9"/>
            <a:ext cx="2352552" cy="806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5199230" y="5690466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7694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4400" dirty="0" smtClean="0">
                <a:solidFill>
                  <a:srgbClr val="C00000"/>
                </a:solidFill>
                <a:latin typeface="Monotype Corsiva" pitchFamily="66" charset="0"/>
              </a:rPr>
              <a:t>Республика Алтай </a:t>
            </a:r>
            <a:r>
              <a:rPr lang="en-US" sz="4400" b="1" dirty="0" smtClean="0">
                <a:solidFill>
                  <a:srgbClr val="C00000"/>
                </a:solidFill>
                <a:latin typeface="Monotype Corsiva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4400" dirty="0" smtClean="0">
                <a:solidFill>
                  <a:srgbClr val="C00000"/>
                </a:solidFill>
                <a:latin typeface="Monotype Corsiva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u-RU" sz="4400" dirty="0">
              <a:solidFill>
                <a:srgbClr val="C00000"/>
              </a:solidFill>
              <a:latin typeface="Monotype Corsiva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7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 action="ppaction://hlinksldjump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cap="none" dirty="0" err="1" smtClean="0">
                <a:solidFill>
                  <a:srgbClr val="FF0000"/>
                </a:solidFill>
                <a:latin typeface="Monotype Corsiva" pitchFamily="66" charset="0"/>
                <a:cs typeface="Arial" panose="020B0604020202020204" pitchFamily="34" charset="0"/>
              </a:rPr>
              <a:t>Горно</a:t>
            </a:r>
            <a:r>
              <a:rPr lang="ru-RU" sz="4800" cap="none" dirty="0" smtClean="0">
                <a:solidFill>
                  <a:srgbClr val="FF0000"/>
                </a:solidFill>
                <a:latin typeface="Monotype Corsiva" pitchFamily="66" charset="0"/>
                <a:cs typeface="Arial" panose="020B0604020202020204" pitchFamily="34" charset="0"/>
              </a:rPr>
              <a:t>- </a:t>
            </a:r>
            <a:r>
              <a:rPr lang="ru-RU" sz="4800" cap="none" dirty="0" err="1" smtClean="0">
                <a:solidFill>
                  <a:srgbClr val="FF0000"/>
                </a:solidFill>
                <a:latin typeface="Monotype Corsiva" pitchFamily="66" charset="0"/>
                <a:cs typeface="Arial" panose="020B0604020202020204" pitchFamily="34" charset="0"/>
              </a:rPr>
              <a:t>Алтайск</a:t>
            </a:r>
            <a:endParaRPr lang="ru-RU" sz="4800" cap="none" dirty="0">
              <a:solidFill>
                <a:srgbClr val="FF0000"/>
              </a:solidFill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152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0156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Республика Дагестан</a:t>
            </a:r>
            <a:endParaRPr lang="ru-RU" sz="6000" b="1" dirty="0">
              <a:solidFill>
                <a:srgbClr val="C00000"/>
              </a:solidFill>
              <a:latin typeface="Monotype Corsiva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985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cap="none" dirty="0" smtClean="0">
                <a:solidFill>
                  <a:srgbClr val="C00000"/>
                </a:solidFill>
                <a:latin typeface="Monotype Corsiva" pitchFamily="66" charset="0"/>
                <a:cs typeface="Arial" panose="020B0604020202020204" pitchFamily="34" charset="0"/>
              </a:rPr>
              <a:t>Махачкала</a:t>
            </a:r>
            <a:endParaRPr lang="ru-RU" sz="4800" cap="none" dirty="0">
              <a:solidFill>
                <a:srgbClr val="C00000"/>
              </a:solidFill>
              <a:latin typeface="Monotype Corsiva" pitchFamily="66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03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21236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6600" dirty="0" smtClean="0">
                <a:solidFill>
                  <a:srgbClr val="C00000"/>
                </a:solidFill>
                <a:latin typeface="Monotype Corsiva" pitchFamily="66" charset="0"/>
              </a:rPr>
              <a:t>Республика Башкортостан </a:t>
            </a:r>
            <a:endParaRPr lang="ru-RU" sz="6600" dirty="0">
              <a:solidFill>
                <a:srgbClr val="C00000"/>
              </a:solidFill>
              <a:latin typeface="Monotype Corsiva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74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ISPRING_PLAYERS_CUSTOMIZATION" val="UEsDBBQAAgAIAAlvgUi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BAgAAFAACAAgACW+BSKkBxHb7AgAAsAgAABQAAAAAAAAAAQAAAAAAAAAAAHVuaXZlcnNhbC9wbGF5ZXIueG1sUEsFBgAAAAABAAEAQgAAAC0DAAAAAA=="/>
  <p:tag name="ISPRING_PRESENTATION_TITLE" val="СВОЯ ИГРА"/>
  <p:tag name="ARTICULATE_SLIDE_COUNT" val="42"/>
  <p:tag name="ARTICULATE_PROJECT_OPEN" val="0"/>
  <p:tag name="ISPRING_UUID" val="{057A1C99-AAD4-4B36-81AC-138FA0944F7E}"/>
  <p:tag name="ISPRING_RESOURCE_FOLDER" val="C:\Users\olga.kokoulina\Documents\СВОЯ ИГРА - Copy\"/>
  <p:tag name="ISPRING_PRESENTATION_PATH" val="C:\Users\olga.kokoulina\Documents\СВОЯ ИГРА - Copy.pptx"/>
  <p:tag name="ISPRING_PROJECT_FOLDER_UPDATED" val="1"/>
  <p:tag name="ISPRING_SCREEN_RECS_UPDATED" val="C:\Users\olga.kokoulina\Documents\СВОЯ ИГРА - Copy"/>
  <p:tag name="ISPRING_RESOURCE_PATHS_HASH_PRESENTER" val="30a29568428e1fbe1e9622116143a56fc151e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Тема Offic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EE599"/>
      </a:hlink>
      <a:folHlink>
        <a:srgbClr val="2D519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3985</TotalTime>
  <Words>373</Words>
  <Application>Microsoft Office PowerPoint</Application>
  <PresentationFormat>Широкоэкранный</PresentationFormat>
  <Paragraphs>196</Paragraphs>
  <Slides>42</Slides>
  <Notes>42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9" baseType="lpstr">
      <vt:lpstr>Arial</vt:lpstr>
      <vt:lpstr>Calibri</vt:lpstr>
      <vt:lpstr>Calibri Light</vt:lpstr>
      <vt:lpstr>Microsoft Uighur</vt:lpstr>
      <vt:lpstr>Monotype Corsiva</vt:lpstr>
      <vt:lpstr>Open Sans</vt:lpstr>
      <vt:lpstr>Тема Office</vt:lpstr>
      <vt:lpstr>Презентация PowerPoint</vt:lpstr>
      <vt:lpstr>Презентация PowerPoint</vt:lpstr>
      <vt:lpstr>Презентация PowerPoint</vt:lpstr>
      <vt:lpstr>Майкоп</vt:lpstr>
      <vt:lpstr> </vt:lpstr>
      <vt:lpstr>Горно- Алтайск</vt:lpstr>
      <vt:lpstr>Презентация PowerPoint</vt:lpstr>
      <vt:lpstr>Махачкала</vt:lpstr>
      <vt:lpstr>Презентация PowerPoint</vt:lpstr>
      <vt:lpstr>УФА</vt:lpstr>
      <vt:lpstr>Презентация PowerPoint</vt:lpstr>
      <vt:lpstr>Улан-Удэ</vt:lpstr>
      <vt:lpstr>Презентация PowerPoint</vt:lpstr>
      <vt:lpstr>Магас</vt:lpstr>
      <vt:lpstr>Презентация PowerPoint</vt:lpstr>
      <vt:lpstr>Нальчик</vt:lpstr>
      <vt:lpstr>Презентация PowerPoint</vt:lpstr>
      <vt:lpstr>Элиста</vt:lpstr>
      <vt:lpstr>Презентация PowerPoint</vt:lpstr>
      <vt:lpstr>Петрозаводск</vt:lpstr>
      <vt:lpstr>Презентация PowerPoint</vt:lpstr>
      <vt:lpstr>Сыктывкар</vt:lpstr>
      <vt:lpstr>Презентация PowerPoint</vt:lpstr>
      <vt:lpstr>Йошкар-Ола</vt:lpstr>
      <vt:lpstr>Презентация PowerPoint</vt:lpstr>
      <vt:lpstr>Саранск</vt:lpstr>
      <vt:lpstr>Презентация PowerPoint</vt:lpstr>
      <vt:lpstr>Черкесск</vt:lpstr>
      <vt:lpstr>Презентация PowerPoint</vt:lpstr>
      <vt:lpstr>Якутск</vt:lpstr>
      <vt:lpstr>Презентация PowerPoint</vt:lpstr>
      <vt:lpstr>Владикавказ</vt:lpstr>
      <vt:lpstr>Презентация PowerPoint</vt:lpstr>
      <vt:lpstr>Казань</vt:lpstr>
      <vt:lpstr>Презентация PowerPoint</vt:lpstr>
      <vt:lpstr>Кызыл</vt:lpstr>
      <vt:lpstr>Презентация PowerPoint</vt:lpstr>
      <vt:lpstr>Ижевск</vt:lpstr>
      <vt:lpstr>Презентация PowerPoint</vt:lpstr>
      <vt:lpstr>Абакан</vt:lpstr>
      <vt:lpstr>Презентация PowerPoint</vt:lpstr>
      <vt:lpstr>Симферополь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Olga Kokoulina</dc:creator>
  <cp:lastModifiedBy>Microsoft Office</cp:lastModifiedBy>
  <cp:revision>102</cp:revision>
  <dcterms:created xsi:type="dcterms:W3CDTF">2017-04-04T07:27:35Z</dcterms:created>
  <dcterms:modified xsi:type="dcterms:W3CDTF">2021-05-26T20:25:33Z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F2CB6D5A-1B8B-4A8E-ADC4-3A0669CDCAD4</vt:lpwstr>
  </property>
  <property fmtid="{D5CDD505-2E9C-101B-9397-08002B2CF9AE}" pid="3" name="ArticulatePath">
    <vt:lpwstr>Презентация2</vt:lpwstr>
  </property>
</Properties>
</file>