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1" r:id="rId1"/>
  </p:sldMasterIdLst>
  <p:notesMasterIdLst>
    <p:notesMasterId r:id="rId2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5" r:id="rId12"/>
    <p:sldId id="267" r:id="rId13"/>
    <p:sldId id="268" r:id="rId14"/>
    <p:sldId id="269" r:id="rId15"/>
    <p:sldId id="270" r:id="rId16"/>
    <p:sldId id="271" r:id="rId17"/>
    <p:sldId id="272" r:id="rId18"/>
    <p:sldId id="274" r:id="rId19"/>
    <p:sldId id="275" r:id="rId20"/>
    <p:sldId id="273" r:id="rId21"/>
    <p:sldId id="276" r:id="rId22"/>
    <p:sldId id="277" r:id="rId23"/>
    <p:sldId id="278" r:id="rId24"/>
    <p:sldId id="279" r:id="rId25"/>
    <p:sldId id="280" r:id="rId26"/>
    <p:sldId id="281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AE4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59" autoAdjust="0"/>
  </p:normalViewPr>
  <p:slideViewPr>
    <p:cSldViewPr>
      <p:cViewPr varScale="1">
        <p:scale>
          <a:sx n="65" d="100"/>
          <a:sy n="65" d="100"/>
        </p:scale>
        <p:origin x="816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82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5C59D8-0765-4443-A555-2C6B583B95C6}" type="datetimeFigureOut">
              <a:rPr lang="ru-RU" smtClean="0"/>
              <a:t>25.05.2021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D428D7-B338-45B0-9040-A95B4A3FCF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75082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D428D7-B338-45B0-9040-A95B4A3FCF0F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79139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ьный слайд с да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DAC5403-E1D0-4032-A9FE-410B2982643C}"/>
              </a:ext>
            </a:extLst>
          </p:cNvPr>
          <p:cNvSpPr/>
          <p:nvPr/>
        </p:nvSpPr>
        <p:spPr>
          <a:xfrm>
            <a:off x="97155" y="128016"/>
            <a:ext cx="8949690" cy="6601968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 rtl="0"/>
            <a:endParaRPr lang="ru-RU" noProof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D846C517-01CF-4924-81A5-DAD4CE0BFA6C}"/>
              </a:ext>
            </a:extLst>
          </p:cNvPr>
          <p:cNvSpPr/>
          <p:nvPr/>
        </p:nvSpPr>
        <p:spPr>
          <a:xfrm>
            <a:off x="97155" y="128016"/>
            <a:ext cx="8949690" cy="6601968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70000"/>
                </a:schemeClr>
              </a:gs>
              <a:gs pos="100000">
                <a:schemeClr val="accent3">
                  <a:alpha val="70000"/>
                </a:schemeClr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 rtl="0"/>
            <a:endParaRPr lang="ru-RU" noProof="0"/>
          </a:p>
        </p:txBody>
      </p:sp>
      <p:sp>
        <p:nvSpPr>
          <p:cNvPr id="21" name="Текст 26">
            <a:extLst>
              <a:ext uri="{FF2B5EF4-FFF2-40B4-BE49-F238E27FC236}">
                <a16:creationId xmlns:a16="http://schemas.microsoft.com/office/drawing/2014/main" id="{E013E669-E15F-4096-81CC-6637C4A9F9E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34177" y="1680191"/>
            <a:ext cx="3275648" cy="324417"/>
          </a:xfrm>
        </p:spPr>
        <p:txBody>
          <a:bodyPr rtlCol="0">
            <a:noAutofit/>
          </a:bodyPr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 rtl="0"/>
            <a:r>
              <a:rPr lang="ru-RU" noProof="0"/>
              <a:t>20ГГ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9AD403-A15F-4A2F-B050-AB874136E7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7766" y="2107416"/>
            <a:ext cx="7588469" cy="2281355"/>
          </a:xfrm>
        </p:spPr>
        <p:txBody>
          <a:bodyPr rtlCol="0">
            <a:noAutofit/>
          </a:bodyPr>
          <a:lstStyle>
            <a:lvl1pPr algn="ctr">
              <a:defRPr sz="8000" b="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ЗАГОЛОВОК</a:t>
            </a:r>
            <a:br>
              <a:rPr lang="ru-RU" noProof="0"/>
            </a:br>
            <a:r>
              <a:rPr lang="ru-RU" noProof="0"/>
              <a:t>ПРЕЗЕНТАЦИИ</a:t>
            </a:r>
          </a:p>
        </p:txBody>
      </p:sp>
      <p:sp>
        <p:nvSpPr>
          <p:cNvPr id="23" name="Текст 26">
            <a:extLst>
              <a:ext uri="{FF2B5EF4-FFF2-40B4-BE49-F238E27FC236}">
                <a16:creationId xmlns:a16="http://schemas.microsoft.com/office/drawing/2014/main" id="{5BB088E3-63C1-423F-A939-150B8E1F87A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934177" y="1333944"/>
            <a:ext cx="3275648" cy="324417"/>
          </a:xfrm>
        </p:spPr>
        <p:txBody>
          <a:bodyPr rtlCol="0">
            <a:noAutofit/>
          </a:bodyPr>
          <a:lstStyle>
            <a:lvl1pPr marL="0" indent="0" algn="ctr">
              <a:buNone/>
              <a:defRPr sz="2300" b="0" i="0">
                <a:solidFill>
                  <a:schemeClr val="bg2"/>
                </a:solidFill>
                <a:latin typeface="+mn-lt"/>
              </a:defRPr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 rtl="0"/>
            <a:r>
              <a:rPr lang="ru-RU" noProof="0"/>
              <a:t>Месяц</a:t>
            </a:r>
          </a:p>
        </p:txBody>
      </p:sp>
      <p:sp>
        <p:nvSpPr>
          <p:cNvPr id="36" name="Текст 14">
            <a:extLst>
              <a:ext uri="{FF2B5EF4-FFF2-40B4-BE49-F238E27FC236}">
                <a16:creationId xmlns:a16="http://schemas.microsoft.com/office/drawing/2014/main" id="{2A3D73F7-77EC-4576-B541-20C032F462D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8143" y="4720038"/>
            <a:ext cx="7567715" cy="1101897"/>
          </a:xfrm>
        </p:spPr>
        <p:txBody>
          <a:bodyPr rtlCol="0">
            <a:noAutofit/>
          </a:bodyPr>
          <a:lstStyle>
            <a:lvl1pPr marL="0" indent="0" algn="ctr">
              <a:buNone/>
              <a:defRPr sz="3500" b="0" i="0">
                <a:solidFill>
                  <a:schemeClr val="bg2"/>
                </a:solidFill>
              </a:defRPr>
            </a:lvl1pPr>
          </a:lstStyle>
          <a:p>
            <a:pPr lvl="0" rtl="0"/>
            <a:r>
              <a:rPr lang="ru-RU" noProof="0"/>
              <a:t>Ключевая фраза</a:t>
            </a:r>
            <a:br>
              <a:rPr lang="ru-RU" noProof="0"/>
            </a:br>
            <a:r>
              <a:rPr lang="ru-RU" noProof="0"/>
              <a:t>презентации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691BBC0-FAFE-4A57-9925-6182B74C4CB1}"/>
              </a:ext>
            </a:extLst>
          </p:cNvPr>
          <p:cNvSpPr/>
          <p:nvPr/>
        </p:nvSpPr>
        <p:spPr>
          <a:xfrm>
            <a:off x="2267319" y="4453465"/>
            <a:ext cx="4590000" cy="64008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 rt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966819956"/>
      </p:ext>
    </p:extLst>
  </p:cSld>
  <p:clrMapOvr>
    <a:masterClrMapping/>
  </p:clrMapOvr>
  <p:transition spd="med" advClick="0" advTm="2000">
    <p:pull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Макет благодарнос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DAC5403-E1D0-4032-A9FE-410B2982643C}"/>
              </a:ext>
            </a:extLst>
          </p:cNvPr>
          <p:cNvSpPr/>
          <p:nvPr/>
        </p:nvSpPr>
        <p:spPr>
          <a:xfrm>
            <a:off x="97155" y="128016"/>
            <a:ext cx="8949690" cy="6601968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 rtl="0"/>
            <a:endParaRPr lang="ru-RU" noProof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D846C517-01CF-4924-81A5-DAD4CE0BFA6C}"/>
              </a:ext>
            </a:extLst>
          </p:cNvPr>
          <p:cNvSpPr/>
          <p:nvPr/>
        </p:nvSpPr>
        <p:spPr>
          <a:xfrm>
            <a:off x="97155" y="128016"/>
            <a:ext cx="8949690" cy="6601968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99000">
                <a:schemeClr val="accent3">
                  <a:alpha val="80000"/>
                </a:schemeClr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 rtl="0"/>
            <a:endParaRPr lang="ru-RU" noProof="0"/>
          </a:p>
        </p:txBody>
      </p:sp>
      <p:sp>
        <p:nvSpPr>
          <p:cNvPr id="16" name="Текст 26">
            <a:extLst>
              <a:ext uri="{FF2B5EF4-FFF2-40B4-BE49-F238E27FC236}">
                <a16:creationId xmlns:a16="http://schemas.microsoft.com/office/drawing/2014/main" id="{82190F1B-1701-4806-870F-8FC7F32FE4A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34177" y="4222969"/>
            <a:ext cx="3275648" cy="474519"/>
          </a:xfrm>
        </p:spPr>
        <p:txBody>
          <a:bodyPr rtlCol="0">
            <a:noAutofit/>
          </a:bodyPr>
          <a:lstStyle>
            <a:lvl1pPr marL="0" indent="0" algn="ctr">
              <a:buNone/>
              <a:defRPr sz="3500" b="0" i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 rtl="0"/>
            <a:r>
              <a:rPr lang="ru-RU" noProof="0"/>
              <a:t>+7 678-555-0128</a:t>
            </a:r>
          </a:p>
        </p:txBody>
      </p:sp>
      <p:sp>
        <p:nvSpPr>
          <p:cNvPr id="18" name="Текст 26">
            <a:extLst>
              <a:ext uri="{FF2B5EF4-FFF2-40B4-BE49-F238E27FC236}">
                <a16:creationId xmlns:a16="http://schemas.microsoft.com/office/drawing/2014/main" id="{972B7F81-5409-42D9-B44C-88D9CBD9BAD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934177" y="3927698"/>
            <a:ext cx="3275648" cy="288000"/>
          </a:xfrm>
        </p:spPr>
        <p:txBody>
          <a:bodyPr rtlCol="0">
            <a:noAutofit/>
          </a:bodyPr>
          <a:lstStyle>
            <a:lvl1pPr marL="0" indent="0" algn="ctr">
              <a:buNone/>
              <a:defRPr sz="2000" b="0" i="0">
                <a:solidFill>
                  <a:schemeClr val="bg2"/>
                </a:solidFill>
                <a:latin typeface="+mn-lt"/>
              </a:defRPr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 rtl="0"/>
            <a:r>
              <a:rPr lang="ru-RU" noProof="0"/>
              <a:t>Телефон</a:t>
            </a:r>
          </a:p>
        </p:txBody>
      </p:sp>
      <p:sp>
        <p:nvSpPr>
          <p:cNvPr id="19" name="Текст 14">
            <a:extLst>
              <a:ext uri="{FF2B5EF4-FFF2-40B4-BE49-F238E27FC236}">
                <a16:creationId xmlns:a16="http://schemas.microsoft.com/office/drawing/2014/main" id="{FAA54554-5CE2-43AD-979D-F095482C49A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8143" y="2655075"/>
            <a:ext cx="7567715" cy="606659"/>
          </a:xfrm>
        </p:spPr>
        <p:txBody>
          <a:bodyPr rtlCol="0">
            <a:noAutofit/>
          </a:bodyPr>
          <a:lstStyle>
            <a:lvl1pPr marL="0" indent="0" algn="ctr">
              <a:buNone/>
              <a:defRPr sz="3500" b="0" i="0">
                <a:solidFill>
                  <a:schemeClr val="bg2"/>
                </a:solidFill>
              </a:defRPr>
            </a:lvl1pPr>
          </a:lstStyle>
          <a:p>
            <a:pPr lvl="0" rtl="0"/>
            <a:r>
              <a:rPr lang="ru-RU" noProof="0"/>
              <a:t>Афанасий Быков</a:t>
            </a:r>
          </a:p>
        </p:txBody>
      </p:sp>
      <p:sp>
        <p:nvSpPr>
          <p:cNvPr id="20" name="Текст 26">
            <a:extLst>
              <a:ext uri="{FF2B5EF4-FFF2-40B4-BE49-F238E27FC236}">
                <a16:creationId xmlns:a16="http://schemas.microsoft.com/office/drawing/2014/main" id="{A1D8F0C1-128A-435B-8585-F0B32496EC7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351792" y="5230724"/>
            <a:ext cx="4440417" cy="474519"/>
          </a:xfrm>
        </p:spPr>
        <p:txBody>
          <a:bodyPr rtlCol="0">
            <a:noAutofit/>
          </a:bodyPr>
          <a:lstStyle>
            <a:lvl1pPr marL="0" indent="0" algn="ctr">
              <a:buNone/>
              <a:defRPr sz="3500" b="0" i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 rtl="0"/>
            <a:r>
              <a:rPr lang="ru-RU" noProof="0"/>
              <a:t>bykov@example.com</a:t>
            </a:r>
          </a:p>
        </p:txBody>
      </p:sp>
      <p:sp>
        <p:nvSpPr>
          <p:cNvPr id="22" name="Текст 26">
            <a:extLst>
              <a:ext uri="{FF2B5EF4-FFF2-40B4-BE49-F238E27FC236}">
                <a16:creationId xmlns:a16="http://schemas.microsoft.com/office/drawing/2014/main" id="{90B48E8B-E525-4852-9167-5281C64B1C3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934177" y="4929014"/>
            <a:ext cx="3275648" cy="288000"/>
          </a:xfrm>
        </p:spPr>
        <p:txBody>
          <a:bodyPr rtlCol="0">
            <a:noAutofit/>
          </a:bodyPr>
          <a:lstStyle>
            <a:lvl1pPr marL="0" indent="0" algn="ctr">
              <a:buNone/>
              <a:defRPr sz="2000" b="0" i="0">
                <a:solidFill>
                  <a:schemeClr val="bg2"/>
                </a:solidFill>
                <a:latin typeface="+mn-lt"/>
              </a:defRPr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 rtl="0"/>
            <a:r>
              <a:rPr lang="ru-RU" noProof="0"/>
              <a:t>Эл. почта</a:t>
            </a:r>
          </a:p>
        </p:txBody>
      </p:sp>
      <p:sp>
        <p:nvSpPr>
          <p:cNvPr id="24" name="Заголовок 1">
            <a:extLst>
              <a:ext uri="{FF2B5EF4-FFF2-40B4-BE49-F238E27FC236}">
                <a16:creationId xmlns:a16="http://schemas.microsoft.com/office/drawing/2014/main" id="{0C5EB90F-1ADD-412B-9044-2CC607B786B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8142" y="993494"/>
            <a:ext cx="7578093" cy="1517356"/>
          </a:xfrm>
        </p:spPr>
        <p:txBody>
          <a:bodyPr rtlCol="0">
            <a:noAutofit/>
          </a:bodyPr>
          <a:lstStyle>
            <a:lvl1pPr algn="ctr">
              <a:defRPr sz="8000" b="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СПАСИБО!</a:t>
            </a: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540A1271-E1E7-40AB-9552-9B4249544008}"/>
              </a:ext>
            </a:extLst>
          </p:cNvPr>
          <p:cNvSpPr/>
          <p:nvPr/>
        </p:nvSpPr>
        <p:spPr>
          <a:xfrm>
            <a:off x="2934176" y="2421953"/>
            <a:ext cx="3294000" cy="64008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 rt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371178380"/>
      </p:ext>
    </p:extLst>
  </p:cSld>
  <p:clrMapOvr>
    <a:masterClrMapping/>
  </p:clrMapOvr>
  <p:transition spd="med" advClick="0" advTm="2000">
    <p:pull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DAC5403-E1D0-4032-A9FE-410B2982643C}"/>
              </a:ext>
            </a:extLst>
          </p:cNvPr>
          <p:cNvSpPr/>
          <p:nvPr/>
        </p:nvSpPr>
        <p:spPr>
          <a:xfrm>
            <a:off x="97155" y="128016"/>
            <a:ext cx="8949690" cy="6601968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 rtl="0"/>
            <a:endParaRPr lang="ru-RU" noProof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D846C517-01CF-4924-81A5-DAD4CE0BFA6C}"/>
              </a:ext>
            </a:extLst>
          </p:cNvPr>
          <p:cNvSpPr/>
          <p:nvPr/>
        </p:nvSpPr>
        <p:spPr>
          <a:xfrm>
            <a:off x="97155" y="128016"/>
            <a:ext cx="8949690" cy="6601968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70000"/>
                </a:schemeClr>
              </a:gs>
              <a:gs pos="100000">
                <a:schemeClr val="accent3">
                  <a:alpha val="70000"/>
                </a:schemeClr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 rtl="0"/>
            <a:endParaRPr lang="ru-RU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9AD403-A15F-4A2F-B050-AB874136E7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7766" y="2107416"/>
            <a:ext cx="7588469" cy="2281355"/>
          </a:xfrm>
        </p:spPr>
        <p:txBody>
          <a:bodyPr rtlCol="0">
            <a:noAutofit/>
          </a:bodyPr>
          <a:lstStyle>
            <a:lvl1pPr algn="ctr">
              <a:defRPr sz="8000" b="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ЗАГОЛОВОК</a:t>
            </a:r>
            <a:br>
              <a:rPr lang="ru-RU" noProof="0"/>
            </a:br>
            <a:r>
              <a:rPr lang="ru-RU" noProof="0"/>
              <a:t>ПРЕЗЕНТАЦИИ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691BBC0-FAFE-4A57-9925-6182B74C4CB1}"/>
              </a:ext>
            </a:extLst>
          </p:cNvPr>
          <p:cNvSpPr/>
          <p:nvPr/>
        </p:nvSpPr>
        <p:spPr>
          <a:xfrm>
            <a:off x="3659886" y="4453465"/>
            <a:ext cx="1824228" cy="64008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 rtl="0"/>
            <a:endParaRPr lang="ru-RU" noProof="0"/>
          </a:p>
        </p:txBody>
      </p:sp>
      <p:sp>
        <p:nvSpPr>
          <p:cNvPr id="9" name="Подзаголовок 2">
            <a:extLst>
              <a:ext uri="{FF2B5EF4-FFF2-40B4-BE49-F238E27FC236}">
                <a16:creationId xmlns:a16="http://schemas.microsoft.com/office/drawing/2014/main" id="{08214E67-DE9D-42F7-B713-798383BBD1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7766" y="4720036"/>
            <a:ext cx="7588469" cy="1101898"/>
          </a:xfrm>
        </p:spPr>
        <p:txBody>
          <a:bodyPr vert="horz" lIns="91440" tIns="45720" rIns="91440" bIns="45720" rtlCol="0">
            <a:noAutofit/>
          </a:bodyPr>
          <a:lstStyle>
            <a:lvl1pPr marL="0" indent="0" algn="ctr">
              <a:buNone/>
              <a:defRPr lang="en-US" sz="3500" b="0" i="0" dirty="0">
                <a:solidFill>
                  <a:schemeClr val="bg2"/>
                </a:solidFill>
              </a:defRPr>
            </a:lvl1pPr>
          </a:lstStyle>
          <a:p>
            <a:pPr marL="228600" lvl="0" indent="-228600" algn="ctr" rtl="0"/>
            <a:r>
              <a:rPr lang="ru-RU" noProof="0" smtClean="0"/>
              <a:t>Образец подзаголовка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038553205"/>
      </p:ext>
    </p:extLst>
  </p:cSld>
  <p:clrMapOvr>
    <a:masterClrMapping/>
  </p:clrMapOvr>
  <p:transition spd="med" advClick="0" advTm="2000">
    <p:pull dir="r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CECF654C-A7AE-4727-9F7F-492670C3E642}"/>
              </a:ext>
            </a:extLst>
          </p:cNvPr>
          <p:cNvSpPr/>
          <p:nvPr/>
        </p:nvSpPr>
        <p:spPr>
          <a:xfrm>
            <a:off x="97155" y="128016"/>
            <a:ext cx="8949690" cy="6601968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 rtl="0"/>
            <a:endParaRPr lang="ru-RU" noProof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34F3F28-2A24-40B5-AC8C-5A53DC799A96}"/>
              </a:ext>
            </a:extLst>
          </p:cNvPr>
          <p:cNvSpPr/>
          <p:nvPr/>
        </p:nvSpPr>
        <p:spPr>
          <a:xfrm>
            <a:off x="97155" y="128016"/>
            <a:ext cx="8949689" cy="6601968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100000">
                <a:schemeClr val="accent3">
                  <a:alpha val="80000"/>
                </a:schemeClr>
              </a:gs>
            </a:gsLst>
            <a:lin ang="1680000" scaled="0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 rtl="0"/>
            <a:endParaRPr lang="ru-RU" noProof="0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fld id="{34C357C5-6251-4218-8E52-9F64A2A5E68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C7A2807-F7BA-4350-93C3-95213A4854E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rtlCol="0"/>
          <a:lstStyle/>
          <a:p>
            <a:fld id="{257001E3-16C1-4F29-8C15-15137EA0534E}" type="datetimeFigureOut">
              <a:rPr lang="ru-RU" smtClean="0"/>
              <a:pPr/>
              <a:t>25.05.2021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2F6AE88-305E-4E68-AF8E-10BCB695A1D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95BAC97E-3C4E-4D04-8A57-DC61E07CB8FD}"/>
              </a:ext>
            </a:extLst>
          </p:cNvPr>
          <p:cNvSpPr/>
          <p:nvPr/>
        </p:nvSpPr>
        <p:spPr>
          <a:xfrm>
            <a:off x="4431411" y="6114045"/>
            <a:ext cx="281178" cy="374904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 rtl="0"/>
            <a:endParaRPr lang="ru-RU" noProof="0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E7822F33-D675-4E6C-BD09-D9C78365BB41}"/>
              </a:ext>
            </a:extLst>
          </p:cNvPr>
          <p:cNvSpPr/>
          <p:nvPr/>
        </p:nvSpPr>
        <p:spPr>
          <a:xfrm>
            <a:off x="686270" y="1747488"/>
            <a:ext cx="3321000" cy="36576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 rtl="0"/>
            <a:endParaRPr lang="ru-RU" noProof="0"/>
          </a:p>
        </p:txBody>
      </p:sp>
      <p:sp>
        <p:nvSpPr>
          <p:cNvPr id="15" name="Объект 2">
            <a:extLst>
              <a:ext uri="{FF2B5EF4-FFF2-40B4-BE49-F238E27FC236}">
                <a16:creationId xmlns:a16="http://schemas.microsoft.com/office/drawing/2014/main" id="{01B00995-C0FC-4EC6-A9B0-828FB28FC4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8" name="Заголовок 7">
            <a:extLst>
              <a:ext uri="{FF2B5EF4-FFF2-40B4-BE49-F238E27FC236}">
                <a16:creationId xmlns:a16="http://schemas.microsoft.com/office/drawing/2014/main" id="{51A54DF2-9EE6-43F7-A586-88CA6C6247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335114710"/>
      </p:ext>
    </p:extLst>
  </p:cSld>
  <p:clrMapOvr>
    <a:masterClrMapping/>
  </p:clrMapOvr>
  <p:transition spd="med" advClick="0" advTm="2000">
    <p:pull dir="r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CECF654C-A7AE-4727-9F7F-492670C3E642}"/>
              </a:ext>
            </a:extLst>
          </p:cNvPr>
          <p:cNvSpPr/>
          <p:nvPr/>
        </p:nvSpPr>
        <p:spPr>
          <a:xfrm>
            <a:off x="97155" y="128016"/>
            <a:ext cx="8949690" cy="6601968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 rtl="0"/>
            <a:endParaRPr lang="ru-RU" noProof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34F3F28-2A24-40B5-AC8C-5A53DC799A96}"/>
              </a:ext>
            </a:extLst>
          </p:cNvPr>
          <p:cNvSpPr/>
          <p:nvPr/>
        </p:nvSpPr>
        <p:spPr>
          <a:xfrm>
            <a:off x="97155" y="128016"/>
            <a:ext cx="8949689" cy="6601968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100000">
                <a:schemeClr val="accent3">
                  <a:alpha val="80000"/>
                </a:schemeClr>
              </a:gs>
            </a:gsLst>
            <a:lin ang="1680000" scaled="0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 rtl="0"/>
            <a:endParaRPr lang="ru-RU" noProof="0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fld id="{34C357C5-6251-4218-8E52-9F64A2A5E68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C7A2807-F7BA-4350-93C3-95213A4854E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rtlCol="0"/>
          <a:lstStyle/>
          <a:p>
            <a:fld id="{257001E3-16C1-4F29-8C15-15137EA0534E}" type="datetimeFigureOut">
              <a:rPr lang="ru-RU" smtClean="0"/>
              <a:pPr/>
              <a:t>25.05.2021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2F6AE88-305E-4E68-AF8E-10BCB695A1D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95BAC97E-3C4E-4D04-8A57-DC61E07CB8FD}"/>
              </a:ext>
            </a:extLst>
          </p:cNvPr>
          <p:cNvSpPr/>
          <p:nvPr/>
        </p:nvSpPr>
        <p:spPr>
          <a:xfrm>
            <a:off x="4431411" y="6114045"/>
            <a:ext cx="281178" cy="374904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 rtl="0"/>
            <a:endParaRPr lang="ru-RU" noProof="0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E7822F33-D675-4E6C-BD09-D9C78365BB41}"/>
              </a:ext>
            </a:extLst>
          </p:cNvPr>
          <p:cNvSpPr/>
          <p:nvPr/>
        </p:nvSpPr>
        <p:spPr>
          <a:xfrm>
            <a:off x="686270" y="1747488"/>
            <a:ext cx="3321000" cy="36576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 rtl="0"/>
            <a:endParaRPr lang="ru-RU" noProof="0"/>
          </a:p>
        </p:txBody>
      </p:sp>
      <p:sp>
        <p:nvSpPr>
          <p:cNvPr id="8" name="Заголовок 7">
            <a:extLst>
              <a:ext uri="{FF2B5EF4-FFF2-40B4-BE49-F238E27FC236}">
                <a16:creationId xmlns:a16="http://schemas.microsoft.com/office/drawing/2014/main" id="{51A54DF2-9EE6-43F7-A586-88CA6C6247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11" name="Объект 2">
            <a:extLst>
              <a:ext uri="{FF2B5EF4-FFF2-40B4-BE49-F238E27FC236}">
                <a16:creationId xmlns:a16="http://schemas.microsoft.com/office/drawing/2014/main" id="{A122F4F2-F130-4DBE-B244-1D59BBE5CD9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12" name="Объект 3">
            <a:extLst>
              <a:ext uri="{FF2B5EF4-FFF2-40B4-BE49-F238E27FC236}">
                <a16:creationId xmlns:a16="http://schemas.microsoft.com/office/drawing/2014/main" id="{D4CE5575-876A-4335-83ED-6B346DA1B4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625035846"/>
      </p:ext>
    </p:extLst>
  </p:cSld>
  <p:clrMapOvr>
    <a:masterClrMapping/>
  </p:clrMapOvr>
  <p:transition spd="med" advClick="0" advTm="2000">
    <p:pull dir="rd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CECF654C-A7AE-4727-9F7F-492670C3E642}"/>
              </a:ext>
            </a:extLst>
          </p:cNvPr>
          <p:cNvSpPr/>
          <p:nvPr/>
        </p:nvSpPr>
        <p:spPr>
          <a:xfrm>
            <a:off x="97155" y="128016"/>
            <a:ext cx="8949690" cy="6601968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 rtl="0"/>
            <a:endParaRPr lang="ru-RU" noProof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34F3F28-2A24-40B5-AC8C-5A53DC799A96}"/>
              </a:ext>
            </a:extLst>
          </p:cNvPr>
          <p:cNvSpPr/>
          <p:nvPr/>
        </p:nvSpPr>
        <p:spPr>
          <a:xfrm>
            <a:off x="97155" y="128016"/>
            <a:ext cx="8949689" cy="6601968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100000">
                <a:schemeClr val="accent3">
                  <a:alpha val="80000"/>
                </a:schemeClr>
              </a:gs>
            </a:gsLst>
            <a:lin ang="1680000" scaled="0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 rtl="0"/>
            <a:endParaRPr lang="ru-RU" noProof="0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fld id="{34C357C5-6251-4218-8E52-9F64A2A5E68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C7A2807-F7BA-4350-93C3-95213A4854E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rtlCol="0"/>
          <a:lstStyle/>
          <a:p>
            <a:fld id="{257001E3-16C1-4F29-8C15-15137EA0534E}" type="datetimeFigureOut">
              <a:rPr lang="ru-RU" smtClean="0"/>
              <a:pPr/>
              <a:t>25.05.2021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2F6AE88-305E-4E68-AF8E-10BCB695A1D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95BAC97E-3C4E-4D04-8A57-DC61E07CB8FD}"/>
              </a:ext>
            </a:extLst>
          </p:cNvPr>
          <p:cNvSpPr/>
          <p:nvPr/>
        </p:nvSpPr>
        <p:spPr>
          <a:xfrm>
            <a:off x="4431411" y="6114045"/>
            <a:ext cx="281178" cy="374904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 rtl="0"/>
            <a:endParaRPr lang="ru-RU" noProof="0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E7822F33-D675-4E6C-BD09-D9C78365BB41}"/>
              </a:ext>
            </a:extLst>
          </p:cNvPr>
          <p:cNvSpPr/>
          <p:nvPr/>
        </p:nvSpPr>
        <p:spPr>
          <a:xfrm>
            <a:off x="686270" y="1747488"/>
            <a:ext cx="3321000" cy="36576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 rtl="0"/>
            <a:endParaRPr lang="ru-RU" noProof="0"/>
          </a:p>
        </p:txBody>
      </p:sp>
      <p:sp>
        <p:nvSpPr>
          <p:cNvPr id="8" name="Заголовок 7">
            <a:extLst>
              <a:ext uri="{FF2B5EF4-FFF2-40B4-BE49-F238E27FC236}">
                <a16:creationId xmlns:a16="http://schemas.microsoft.com/office/drawing/2014/main" id="{51A54DF2-9EE6-43F7-A586-88CA6C6247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11" name="Текст 2">
            <a:extLst>
              <a:ext uri="{FF2B5EF4-FFF2-40B4-BE49-F238E27FC236}">
                <a16:creationId xmlns:a16="http://schemas.microsoft.com/office/drawing/2014/main" id="{D1F82F6E-10E8-4A58-9655-E18D14D790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840864"/>
            <a:ext cx="3868340" cy="664211"/>
          </a:xfrm>
        </p:spPr>
        <p:txBody>
          <a:bodyPr rtlCol="0" anchor="b"/>
          <a:lstStyle>
            <a:lvl1pPr marL="0" indent="0">
              <a:buNone/>
              <a:defRPr sz="24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12" name="Объект 3">
            <a:extLst>
              <a:ext uri="{FF2B5EF4-FFF2-40B4-BE49-F238E27FC236}">
                <a16:creationId xmlns:a16="http://schemas.microsoft.com/office/drawing/2014/main" id="{C2F6C18E-5BCB-42EF-9310-5BD6E011DF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 rtlCol="0"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14" name="Текст 4">
            <a:extLst>
              <a:ext uri="{FF2B5EF4-FFF2-40B4-BE49-F238E27FC236}">
                <a16:creationId xmlns:a16="http://schemas.microsoft.com/office/drawing/2014/main" id="{9BA2923F-D123-40C6-A193-B86D683D5B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840863"/>
            <a:ext cx="3887391" cy="664212"/>
          </a:xfrm>
        </p:spPr>
        <p:txBody>
          <a:bodyPr rtlCol="0" anchor="b"/>
          <a:lstStyle>
            <a:lvl1pPr marL="0" indent="0">
              <a:buNone/>
              <a:defRPr sz="24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16" name="Объект 5">
            <a:extLst>
              <a:ext uri="{FF2B5EF4-FFF2-40B4-BE49-F238E27FC236}">
                <a16:creationId xmlns:a16="http://schemas.microsoft.com/office/drawing/2014/main" id="{8305C175-94AC-44DD-9321-0A8DBDF22DA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 rtlCol="0"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75998869"/>
      </p:ext>
    </p:extLst>
  </p:cSld>
  <p:clrMapOvr>
    <a:masterClrMapping/>
  </p:clrMapOvr>
  <p:transition spd="med" advClick="0" advTm="2000">
    <p:pull dir="rd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CECF654C-A7AE-4727-9F7F-492670C3E642}"/>
              </a:ext>
            </a:extLst>
          </p:cNvPr>
          <p:cNvSpPr/>
          <p:nvPr/>
        </p:nvSpPr>
        <p:spPr>
          <a:xfrm>
            <a:off x="97155" y="128016"/>
            <a:ext cx="8949690" cy="6601968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 rtl="0"/>
            <a:endParaRPr lang="ru-RU" noProof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34F3F28-2A24-40B5-AC8C-5A53DC799A96}"/>
              </a:ext>
            </a:extLst>
          </p:cNvPr>
          <p:cNvSpPr/>
          <p:nvPr/>
        </p:nvSpPr>
        <p:spPr>
          <a:xfrm>
            <a:off x="97155" y="128016"/>
            <a:ext cx="8949689" cy="6601968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100000">
                <a:schemeClr val="accent3">
                  <a:alpha val="80000"/>
                </a:schemeClr>
              </a:gs>
            </a:gsLst>
            <a:lin ang="1680000" scaled="0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 rtl="0"/>
            <a:endParaRPr lang="ru-RU" noProof="0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fld id="{34C357C5-6251-4218-8E52-9F64A2A5E68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C7A2807-F7BA-4350-93C3-95213A4854E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rtlCol="0"/>
          <a:lstStyle/>
          <a:p>
            <a:fld id="{257001E3-16C1-4F29-8C15-15137EA0534E}" type="datetimeFigureOut">
              <a:rPr lang="ru-RU" smtClean="0"/>
              <a:pPr/>
              <a:t>25.05.2021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2F6AE88-305E-4E68-AF8E-10BCB695A1D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95BAC97E-3C4E-4D04-8A57-DC61E07CB8FD}"/>
              </a:ext>
            </a:extLst>
          </p:cNvPr>
          <p:cNvSpPr/>
          <p:nvPr/>
        </p:nvSpPr>
        <p:spPr>
          <a:xfrm>
            <a:off x="4431411" y="6114045"/>
            <a:ext cx="281178" cy="374904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 rtl="0"/>
            <a:endParaRPr lang="ru-RU" noProof="0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E7822F33-D675-4E6C-BD09-D9C78365BB41}"/>
              </a:ext>
            </a:extLst>
          </p:cNvPr>
          <p:cNvSpPr/>
          <p:nvPr/>
        </p:nvSpPr>
        <p:spPr>
          <a:xfrm>
            <a:off x="686270" y="2105709"/>
            <a:ext cx="2811780" cy="36576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 rtl="0"/>
            <a:endParaRPr lang="ru-RU" noProof="0"/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B1C3E675-6E45-4A81-AEA3-D36388222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rtlCol="0"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12" name="Текст 3">
            <a:extLst>
              <a:ext uri="{FF2B5EF4-FFF2-40B4-BE49-F238E27FC236}">
                <a16:creationId xmlns:a16="http://schemas.microsoft.com/office/drawing/2014/main" id="{1E4B599D-7641-40C1-8DAE-110A36403C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177592"/>
            <a:ext cx="2949178" cy="3691396"/>
          </a:xfrm>
        </p:spPr>
        <p:txBody>
          <a:bodyPr rtlCol="0"/>
          <a:lstStyle>
            <a:lvl1pPr marL="0" indent="0">
              <a:buNone/>
              <a:defRPr sz="160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14" name="Объект 2">
            <a:extLst>
              <a:ext uri="{FF2B5EF4-FFF2-40B4-BE49-F238E27FC236}">
                <a16:creationId xmlns:a16="http://schemas.microsoft.com/office/drawing/2014/main" id="{709FEF38-E3A7-4527-97CB-AF528BAEBA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5009" y="457200"/>
            <a:ext cx="4629150" cy="5408613"/>
          </a:xfrm>
        </p:spPr>
        <p:txBody>
          <a:bodyPr rtlCol="0">
            <a:normAutofit/>
          </a:bodyPr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727947437"/>
      </p:ext>
    </p:extLst>
  </p:cSld>
  <p:clrMapOvr>
    <a:masterClrMapping/>
  </p:clrMapOvr>
  <p:transition spd="med" advClick="0" advTm="2000">
    <p:pull dir="rd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CECF654C-A7AE-4727-9F7F-492670C3E642}"/>
              </a:ext>
            </a:extLst>
          </p:cNvPr>
          <p:cNvSpPr/>
          <p:nvPr/>
        </p:nvSpPr>
        <p:spPr>
          <a:xfrm>
            <a:off x="97155" y="128016"/>
            <a:ext cx="8949690" cy="6601968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 rtl="0"/>
            <a:endParaRPr lang="ru-RU" noProof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34F3F28-2A24-40B5-AC8C-5A53DC799A96}"/>
              </a:ext>
            </a:extLst>
          </p:cNvPr>
          <p:cNvSpPr/>
          <p:nvPr/>
        </p:nvSpPr>
        <p:spPr>
          <a:xfrm>
            <a:off x="97155" y="128016"/>
            <a:ext cx="8949689" cy="6601968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100000">
                <a:schemeClr val="accent3">
                  <a:alpha val="80000"/>
                </a:schemeClr>
              </a:gs>
            </a:gsLst>
            <a:lin ang="1680000" scaled="0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 rtl="0"/>
            <a:endParaRPr lang="ru-RU" noProof="0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fld id="{34C357C5-6251-4218-8E52-9F64A2A5E68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C7A2807-F7BA-4350-93C3-95213A4854E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rtlCol="0"/>
          <a:lstStyle/>
          <a:p>
            <a:fld id="{257001E3-16C1-4F29-8C15-15137EA0534E}" type="datetimeFigureOut">
              <a:rPr lang="ru-RU" smtClean="0"/>
              <a:pPr/>
              <a:t>25.05.2021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2F6AE88-305E-4E68-AF8E-10BCB695A1D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95BAC97E-3C4E-4D04-8A57-DC61E07CB8FD}"/>
              </a:ext>
            </a:extLst>
          </p:cNvPr>
          <p:cNvSpPr/>
          <p:nvPr/>
        </p:nvSpPr>
        <p:spPr>
          <a:xfrm>
            <a:off x="4431411" y="6114045"/>
            <a:ext cx="281178" cy="374904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 rtl="0"/>
            <a:endParaRPr lang="ru-RU" noProof="0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E7822F33-D675-4E6C-BD09-D9C78365BB41}"/>
              </a:ext>
            </a:extLst>
          </p:cNvPr>
          <p:cNvSpPr/>
          <p:nvPr/>
        </p:nvSpPr>
        <p:spPr>
          <a:xfrm>
            <a:off x="686270" y="2105709"/>
            <a:ext cx="2811780" cy="36576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 rtl="0"/>
            <a:endParaRPr lang="ru-RU" noProof="0"/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B1C3E675-6E45-4A81-AEA3-D36388222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rtlCol="0"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12" name="Текст 3">
            <a:extLst>
              <a:ext uri="{FF2B5EF4-FFF2-40B4-BE49-F238E27FC236}">
                <a16:creationId xmlns:a16="http://schemas.microsoft.com/office/drawing/2014/main" id="{1E4B599D-7641-40C1-8DAE-110A36403C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177592"/>
            <a:ext cx="2949178" cy="3691396"/>
          </a:xfrm>
        </p:spPr>
        <p:txBody>
          <a:bodyPr rtlCol="0"/>
          <a:lstStyle>
            <a:lvl1pPr marL="0" indent="0">
              <a:buNone/>
              <a:defRPr sz="160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15" name="Рисунок 2">
            <a:extLst>
              <a:ext uri="{FF2B5EF4-FFF2-40B4-BE49-F238E27FC236}">
                <a16:creationId xmlns:a16="http://schemas.microsoft.com/office/drawing/2014/main" id="{1B69B4CE-EB2F-46CF-9A80-64E44E5E95AC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3887391" y="457201"/>
            <a:ext cx="4629150" cy="5403850"/>
          </a:xfrm>
        </p:spPr>
        <p:txBody>
          <a:bodyPr rtlCol="0" anchor="ctr"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</p:spTree>
    <p:extLst>
      <p:ext uri="{BB962C8B-B14F-4D97-AF65-F5344CB8AC3E}">
        <p14:creationId xmlns:p14="http://schemas.microsoft.com/office/powerpoint/2010/main" val="369830783"/>
      </p:ext>
    </p:extLst>
  </p:cSld>
  <p:clrMapOvr>
    <a:masterClrMapping/>
  </p:clrMapOvr>
  <p:transition spd="med" advClick="0" advTm="2000">
    <p:pull dir="rd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C40FB52-44A8-43D1-8B33-F4E55A83AC38}"/>
              </a:ext>
            </a:extLst>
          </p:cNvPr>
          <p:cNvSpPr/>
          <p:nvPr/>
        </p:nvSpPr>
        <p:spPr>
          <a:xfrm>
            <a:off x="97155" y="128016"/>
            <a:ext cx="8949690" cy="6601968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 rtl="0"/>
            <a:endParaRPr lang="ru-RU" noProof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64ACA68-1C2C-4C4D-9CB4-1C8BF3E03F57}"/>
              </a:ext>
            </a:extLst>
          </p:cNvPr>
          <p:cNvSpPr/>
          <p:nvPr/>
        </p:nvSpPr>
        <p:spPr>
          <a:xfrm>
            <a:off x="97155" y="128016"/>
            <a:ext cx="8949690" cy="6601968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99000">
                <a:schemeClr val="accent3">
                  <a:alpha val="80000"/>
                </a:schemeClr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 rtl="0"/>
            <a:endParaRPr lang="ru-RU" noProof="0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fld id="{34C357C5-6251-4218-8E52-9F64A2A5E68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8A140A0-8435-451E-9A8E-9C33B97E1B11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rtlCol="0"/>
          <a:lstStyle/>
          <a:p>
            <a:fld id="{257001E3-16C1-4F29-8C15-15137EA0534E}" type="datetimeFigureOut">
              <a:rPr lang="ru-RU" smtClean="0"/>
              <a:pPr/>
              <a:t>25.05.2021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3BDD90A-F598-4982-8244-00A2189F77B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B6E88236-C248-4008-9619-75BCE6D3401C}"/>
              </a:ext>
            </a:extLst>
          </p:cNvPr>
          <p:cNvSpPr/>
          <p:nvPr/>
        </p:nvSpPr>
        <p:spPr>
          <a:xfrm>
            <a:off x="4431411" y="6114045"/>
            <a:ext cx="281178" cy="374904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 rtl="0"/>
            <a:endParaRPr lang="ru-RU" noProof="0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2D3F74C5-9ADD-4AE3-BCA5-88726CC2A1A3}"/>
              </a:ext>
            </a:extLst>
          </p:cNvPr>
          <p:cNvSpPr/>
          <p:nvPr/>
        </p:nvSpPr>
        <p:spPr>
          <a:xfrm>
            <a:off x="2209385" y="1667974"/>
            <a:ext cx="4725000" cy="36576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 rtl="0"/>
            <a:endParaRPr lang="ru-RU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2B3756-19E0-4B2F-B1D5-7664E0B38B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418320085"/>
      </p:ext>
    </p:extLst>
  </p:cSld>
  <p:clrMapOvr>
    <a:masterClrMapping/>
  </p:clrMapOvr>
  <p:transition spd="med" advClick="0" advTm="2000">
    <p:pull dir="rd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C40FB52-44A8-43D1-8B33-F4E55A83AC38}"/>
              </a:ext>
            </a:extLst>
          </p:cNvPr>
          <p:cNvSpPr/>
          <p:nvPr/>
        </p:nvSpPr>
        <p:spPr>
          <a:xfrm>
            <a:off x="97155" y="128016"/>
            <a:ext cx="8949690" cy="6601968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 rtl="0"/>
            <a:endParaRPr lang="ru-RU" noProof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64ACA68-1C2C-4C4D-9CB4-1C8BF3E03F57}"/>
              </a:ext>
            </a:extLst>
          </p:cNvPr>
          <p:cNvSpPr/>
          <p:nvPr/>
        </p:nvSpPr>
        <p:spPr>
          <a:xfrm>
            <a:off x="97155" y="128016"/>
            <a:ext cx="8949690" cy="6601968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99000">
                <a:schemeClr val="accent3">
                  <a:alpha val="80000"/>
                </a:schemeClr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 rtl="0"/>
            <a:endParaRPr lang="ru-RU" noProof="0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fld id="{34C357C5-6251-4218-8E52-9F64A2A5E68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8A140A0-8435-451E-9A8E-9C33B97E1B11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rtlCol="0"/>
          <a:lstStyle/>
          <a:p>
            <a:fld id="{257001E3-16C1-4F29-8C15-15137EA0534E}" type="datetimeFigureOut">
              <a:rPr lang="ru-RU" smtClean="0"/>
              <a:pPr/>
              <a:t>25.05.2021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3BDD90A-F598-4982-8244-00A2189F77B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B6E88236-C248-4008-9619-75BCE6D3401C}"/>
              </a:ext>
            </a:extLst>
          </p:cNvPr>
          <p:cNvSpPr/>
          <p:nvPr/>
        </p:nvSpPr>
        <p:spPr>
          <a:xfrm>
            <a:off x="4431411" y="6114045"/>
            <a:ext cx="281178" cy="374904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 rt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626306201"/>
      </p:ext>
    </p:extLst>
  </p:cSld>
  <p:clrMapOvr>
    <a:masterClrMapping/>
  </p:clrMapOvr>
  <p:transition spd="med" advClick="0" advTm="2000">
    <p:pull dir="rd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Вручну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64ACA68-1C2C-4C4D-9CB4-1C8BF3E03F57}"/>
              </a:ext>
            </a:extLst>
          </p:cNvPr>
          <p:cNvSpPr/>
          <p:nvPr/>
        </p:nvSpPr>
        <p:spPr>
          <a:xfrm>
            <a:off x="97155" y="128016"/>
            <a:ext cx="8949690" cy="6601968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100000">
                <a:schemeClr val="accent3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 rtl="0"/>
            <a:endParaRPr lang="ru-RU" noProof="0"/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4510C334-F1CE-4CEF-ADC6-D1BADB9947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557630"/>
            <a:ext cx="7886700" cy="1325563"/>
          </a:xfrm>
        </p:spPr>
        <p:txBody>
          <a:bodyPr lIns="0" rIns="0" rtlCol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КАК ИСПОЛЬЗОВАТЬ ЭТОТ ШАБЛОН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2D3F74C5-9ADD-4AE3-BCA5-88726CC2A1A3}"/>
              </a:ext>
            </a:extLst>
          </p:cNvPr>
          <p:cNvSpPr/>
          <p:nvPr/>
        </p:nvSpPr>
        <p:spPr>
          <a:xfrm>
            <a:off x="1513332" y="1667974"/>
            <a:ext cx="6117336" cy="36576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 rtl="0"/>
            <a:endParaRPr lang="ru-RU" noProof="0"/>
          </a:p>
        </p:txBody>
      </p:sp>
      <p:sp>
        <p:nvSpPr>
          <p:cNvPr id="31" name="Текст 21">
            <a:extLst>
              <a:ext uri="{FF2B5EF4-FFF2-40B4-BE49-F238E27FC236}">
                <a16:creationId xmlns:a16="http://schemas.microsoft.com/office/drawing/2014/main" id="{10000CCD-6AFF-4E65-8858-5502306E581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1683" y="1960171"/>
            <a:ext cx="662015" cy="1092200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sz="8000" b="1">
                <a:solidFill>
                  <a:schemeClr val="bg2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1</a:t>
            </a:r>
          </a:p>
        </p:txBody>
      </p:sp>
      <p:sp>
        <p:nvSpPr>
          <p:cNvPr id="32" name="Текст 24">
            <a:extLst>
              <a:ext uri="{FF2B5EF4-FFF2-40B4-BE49-F238E27FC236}">
                <a16:creationId xmlns:a16="http://schemas.microsoft.com/office/drawing/2014/main" id="{D5D777E5-98F6-416A-8D23-3399269D85C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81901" y="1984172"/>
            <a:ext cx="2327333" cy="1032355"/>
          </a:xfrm>
        </p:spPr>
        <p:txBody>
          <a:bodyPr rtlCol="0">
            <a:no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3000" b="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33" name="Текст 21">
            <a:extLst>
              <a:ext uri="{FF2B5EF4-FFF2-40B4-BE49-F238E27FC236}">
                <a16:creationId xmlns:a16="http://schemas.microsoft.com/office/drawing/2014/main" id="{C979BADF-99B5-4C91-AAE5-FC2C4DBEDE2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615481" y="1960171"/>
            <a:ext cx="662015" cy="1092200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sz="8000" b="1">
                <a:solidFill>
                  <a:schemeClr val="bg2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2</a:t>
            </a:r>
          </a:p>
        </p:txBody>
      </p:sp>
      <p:sp>
        <p:nvSpPr>
          <p:cNvPr id="34" name="Текст 24">
            <a:extLst>
              <a:ext uri="{FF2B5EF4-FFF2-40B4-BE49-F238E27FC236}">
                <a16:creationId xmlns:a16="http://schemas.microsoft.com/office/drawing/2014/main" id="{6706F6A2-1599-4D73-9288-3ECEACDDCAE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108454" y="1984172"/>
            <a:ext cx="1682939" cy="1032355"/>
          </a:xfrm>
        </p:spPr>
        <p:txBody>
          <a:bodyPr rtlCol="0">
            <a:no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3000" b="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35" name="Текст 21">
            <a:extLst>
              <a:ext uri="{FF2B5EF4-FFF2-40B4-BE49-F238E27FC236}">
                <a16:creationId xmlns:a16="http://schemas.microsoft.com/office/drawing/2014/main" id="{BAE5E245-1702-4722-895D-0808BB0A868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930066" y="1977950"/>
            <a:ext cx="662015" cy="1092200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sz="8000" b="1">
                <a:solidFill>
                  <a:schemeClr val="bg2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3</a:t>
            </a:r>
          </a:p>
        </p:txBody>
      </p:sp>
      <p:sp>
        <p:nvSpPr>
          <p:cNvPr id="36" name="Текст 24">
            <a:extLst>
              <a:ext uri="{FF2B5EF4-FFF2-40B4-BE49-F238E27FC236}">
                <a16:creationId xmlns:a16="http://schemas.microsoft.com/office/drawing/2014/main" id="{3701E665-3CED-413C-BAC6-CE003B1494E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423039" y="2001951"/>
            <a:ext cx="2219337" cy="1032355"/>
          </a:xfrm>
        </p:spPr>
        <p:txBody>
          <a:bodyPr rtlCol="0">
            <a:no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3000" b="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37" name="Текст 24">
            <a:extLst>
              <a:ext uri="{FF2B5EF4-FFF2-40B4-BE49-F238E27FC236}">
                <a16:creationId xmlns:a16="http://schemas.microsoft.com/office/drawing/2014/main" id="{E01406B4-D44B-4D1E-91F3-D87541EAD4C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65045" y="3103993"/>
            <a:ext cx="1273969" cy="800100"/>
          </a:xfrm>
        </p:spPr>
        <p:txBody>
          <a:bodyPr rtlCol="0"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  <a:latin typeface="+mn-lt"/>
              </a:defRPr>
            </a:lvl1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38" name="Текст 24">
            <a:extLst>
              <a:ext uri="{FF2B5EF4-FFF2-40B4-BE49-F238E27FC236}">
                <a16:creationId xmlns:a16="http://schemas.microsoft.com/office/drawing/2014/main" id="{9AAD5CF9-9A59-4C5F-8C29-B92AD601211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039013" y="3103993"/>
            <a:ext cx="1273969" cy="800100"/>
          </a:xfrm>
        </p:spPr>
        <p:txBody>
          <a:bodyPr rtlCol="0"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  <a:latin typeface="+mn-lt"/>
              </a:defRPr>
            </a:lvl1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39" name="Текст 24">
            <a:extLst>
              <a:ext uri="{FF2B5EF4-FFF2-40B4-BE49-F238E27FC236}">
                <a16:creationId xmlns:a16="http://schemas.microsoft.com/office/drawing/2014/main" id="{C6725172-65CC-4645-B23F-E77886468F3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596095" y="3103993"/>
            <a:ext cx="1949398" cy="800100"/>
          </a:xfrm>
        </p:spPr>
        <p:txBody>
          <a:bodyPr rtlCol="0"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  <a:latin typeface="+mn-lt"/>
              </a:defRPr>
            </a:lvl1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40" name="Текст 24">
            <a:extLst>
              <a:ext uri="{FF2B5EF4-FFF2-40B4-BE49-F238E27FC236}">
                <a16:creationId xmlns:a16="http://schemas.microsoft.com/office/drawing/2014/main" id="{0EA5E6CA-5C78-4B75-BA22-59750E7D450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907717" y="3102450"/>
            <a:ext cx="2794817" cy="800100"/>
          </a:xfrm>
        </p:spPr>
        <p:txBody>
          <a:bodyPr rtlCol="0"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  <a:latin typeface="+mn-lt"/>
              </a:defRPr>
            </a:lvl1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41" name="Текст 24">
            <a:extLst>
              <a:ext uri="{FF2B5EF4-FFF2-40B4-BE49-F238E27FC236}">
                <a16:creationId xmlns:a16="http://schemas.microsoft.com/office/drawing/2014/main" id="{E1C61752-F57C-4FBF-93F3-06F43CCA43C8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242780" y="5751926"/>
            <a:ext cx="6658440" cy="470478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 b="0">
                <a:solidFill>
                  <a:schemeClr val="accent4"/>
                </a:solidFill>
                <a:latin typeface="+mn-lt"/>
              </a:defRPr>
            </a:lvl1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42" name="Текст 24">
            <a:extLst>
              <a:ext uri="{FF2B5EF4-FFF2-40B4-BE49-F238E27FC236}">
                <a16:creationId xmlns:a16="http://schemas.microsoft.com/office/drawing/2014/main" id="{E0232175-FB97-4039-8136-B9DD27441C05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596094" y="5070254"/>
            <a:ext cx="1949399" cy="800100"/>
          </a:xfrm>
        </p:spPr>
        <p:txBody>
          <a:bodyPr rtlCol="0">
            <a:normAutofit/>
          </a:bodyPr>
          <a:lstStyle>
            <a:lvl1pPr marL="0" indent="0">
              <a:buNone/>
              <a:defRPr sz="1600" b="0">
                <a:solidFill>
                  <a:schemeClr val="bg2"/>
                </a:solidFill>
                <a:latin typeface="+mn-lt"/>
              </a:defRPr>
            </a:lvl1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43" name="Текст 24">
            <a:extLst>
              <a:ext uri="{FF2B5EF4-FFF2-40B4-BE49-F238E27FC236}">
                <a16:creationId xmlns:a16="http://schemas.microsoft.com/office/drawing/2014/main" id="{6E5262C3-0603-403F-AB36-FB4EB9FC7BC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918035" y="5070254"/>
            <a:ext cx="2784499" cy="800100"/>
          </a:xfrm>
        </p:spPr>
        <p:txBody>
          <a:bodyPr rtlCol="0">
            <a:normAutofit/>
          </a:bodyPr>
          <a:lstStyle>
            <a:lvl1pPr marL="0" indent="0">
              <a:buNone/>
              <a:defRPr sz="1600" b="0">
                <a:solidFill>
                  <a:schemeClr val="bg2"/>
                </a:solidFill>
                <a:latin typeface="+mn-lt"/>
              </a:defRPr>
            </a:lvl1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44" name="Рисунок 12">
            <a:extLst>
              <a:ext uri="{FF2B5EF4-FFF2-40B4-BE49-F238E27FC236}">
                <a16:creationId xmlns:a16="http://schemas.microsoft.com/office/drawing/2014/main" id="{D2FBACFC-8B68-4A37-95A4-26BE5A23D759}"/>
              </a:ext>
            </a:extLst>
          </p:cNvPr>
          <p:cNvSpPr>
            <a:spLocks noGrp="1"/>
          </p:cNvSpPr>
          <p:nvPr>
            <p:ph type="pic" sz="quarter" idx="37" hasCustomPrompt="1"/>
          </p:nvPr>
        </p:nvSpPr>
        <p:spPr>
          <a:xfrm>
            <a:off x="765043" y="3976866"/>
            <a:ext cx="2455164" cy="1618488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46" name="Рисунок 12">
            <a:extLst>
              <a:ext uri="{FF2B5EF4-FFF2-40B4-BE49-F238E27FC236}">
                <a16:creationId xmlns:a16="http://schemas.microsoft.com/office/drawing/2014/main" id="{5A6A36C6-8489-4333-927A-141D8F98AE50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3596095" y="4041034"/>
            <a:ext cx="1949399" cy="896112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47" name="Рисунок 9">
            <a:extLst>
              <a:ext uri="{FF2B5EF4-FFF2-40B4-BE49-F238E27FC236}">
                <a16:creationId xmlns:a16="http://schemas.microsoft.com/office/drawing/2014/main" id="{BB2DF986-C446-4302-9099-B1512AD5D8CA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5907716" y="4041034"/>
            <a:ext cx="1949400" cy="89640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</p:spTree>
    <p:extLst>
      <p:ext uri="{BB962C8B-B14F-4D97-AF65-F5344CB8AC3E}">
        <p14:creationId xmlns:p14="http://schemas.microsoft.com/office/powerpoint/2010/main" val="311389070"/>
      </p:ext>
    </p:extLst>
  </p:cSld>
  <p:clrMapOvr>
    <a:masterClrMapping/>
  </p:clrMapOvr>
  <p:transition spd="med" advClick="0" advTm="2000">
    <p:pull dir="r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CECF654C-A7AE-4727-9F7F-492670C3E642}"/>
              </a:ext>
            </a:extLst>
          </p:cNvPr>
          <p:cNvSpPr/>
          <p:nvPr/>
        </p:nvSpPr>
        <p:spPr>
          <a:xfrm>
            <a:off x="97155" y="128016"/>
            <a:ext cx="8949690" cy="6601968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 rtl="0"/>
            <a:endParaRPr lang="ru-RU" noProof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34F3F28-2A24-40B5-AC8C-5A53DC799A96}"/>
              </a:ext>
            </a:extLst>
          </p:cNvPr>
          <p:cNvSpPr/>
          <p:nvPr/>
        </p:nvSpPr>
        <p:spPr>
          <a:xfrm>
            <a:off x="97155" y="3410712"/>
            <a:ext cx="8949690" cy="3319272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99000">
                <a:schemeClr val="accent3">
                  <a:alpha val="80000"/>
                </a:schemeClr>
              </a:gs>
            </a:gsLst>
            <a:lin ang="1680000" scaled="0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 rtl="0"/>
            <a:endParaRPr lang="ru-RU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097552-E3A8-41F6-B00B-4A39A247AA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3981036"/>
            <a:ext cx="7886700" cy="782638"/>
          </a:xfrm>
        </p:spPr>
        <p:txBody>
          <a:bodyPr rtlCol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СЛАЙД-РАЗДЕЛИТЕЛЬ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 b="1">
                <a:latin typeface="+mn-lt"/>
              </a:defRPr>
            </a:lvl1pPr>
          </a:lstStyle>
          <a:p>
            <a:fld id="{34C357C5-6251-4218-8E52-9F64A2A5E68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C7A2807-F7BA-4350-93C3-95213A4854E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rtlCol="0"/>
          <a:lstStyle/>
          <a:p>
            <a:fld id="{257001E3-16C1-4F29-8C15-15137EA0534E}" type="datetimeFigureOut">
              <a:rPr lang="ru-RU" smtClean="0"/>
              <a:pPr/>
              <a:t>25.05.2021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2F6AE88-305E-4E68-AF8E-10BCB695A1D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95BAC97E-3C4E-4D04-8A57-DC61E07CB8FD}"/>
              </a:ext>
            </a:extLst>
          </p:cNvPr>
          <p:cNvSpPr/>
          <p:nvPr/>
        </p:nvSpPr>
        <p:spPr>
          <a:xfrm>
            <a:off x="4431411" y="6114045"/>
            <a:ext cx="281178" cy="374904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 rtl="0"/>
            <a:endParaRPr lang="ru-RU" noProof="0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E7822F33-D675-4E6C-BD09-D9C78365BB41}"/>
              </a:ext>
            </a:extLst>
          </p:cNvPr>
          <p:cNvSpPr/>
          <p:nvPr/>
        </p:nvSpPr>
        <p:spPr>
          <a:xfrm>
            <a:off x="2361543" y="4804366"/>
            <a:ext cx="4428000" cy="36576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 rtl="0"/>
            <a:endParaRPr lang="ru-RU" noProof="0"/>
          </a:p>
        </p:txBody>
      </p:sp>
      <p:sp>
        <p:nvSpPr>
          <p:cNvPr id="11" name="Текст 2">
            <a:extLst>
              <a:ext uri="{FF2B5EF4-FFF2-40B4-BE49-F238E27FC236}">
                <a16:creationId xmlns:a16="http://schemas.microsoft.com/office/drawing/2014/main" id="{F4F6DD4A-6071-4D11-ABDB-28EA5AC871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4942478"/>
            <a:ext cx="7886700" cy="459082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lang="en-US" sz="2300">
                <a:solidFill>
                  <a:schemeClr val="bg2"/>
                </a:solidFill>
              </a:defRPr>
            </a:lvl1pPr>
          </a:lstStyle>
          <a:p>
            <a:pPr marL="228600" lvl="0" indent="-228600" algn="ctr" rtl="0"/>
            <a:r>
              <a:rPr lang="ru-RU" noProof="0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823477369"/>
      </p:ext>
    </p:extLst>
  </p:cSld>
  <p:clrMapOvr>
    <a:masterClrMapping/>
  </p:clrMapOvr>
  <p:transition spd="med" advClick="0" advTm="2000">
    <p:pull dir="r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, под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CECF654C-A7AE-4727-9F7F-492670C3E642}"/>
              </a:ext>
            </a:extLst>
          </p:cNvPr>
          <p:cNvSpPr/>
          <p:nvPr/>
        </p:nvSpPr>
        <p:spPr>
          <a:xfrm>
            <a:off x="97155" y="128016"/>
            <a:ext cx="8949690" cy="6601968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 rtl="0"/>
            <a:endParaRPr lang="ru-RU" noProof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34F3F28-2A24-40B5-AC8C-5A53DC799A96}"/>
              </a:ext>
            </a:extLst>
          </p:cNvPr>
          <p:cNvSpPr/>
          <p:nvPr/>
        </p:nvSpPr>
        <p:spPr>
          <a:xfrm>
            <a:off x="97155" y="128016"/>
            <a:ext cx="5143500" cy="6601968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100000">
                <a:schemeClr val="accent3">
                  <a:alpha val="80000"/>
                </a:schemeClr>
              </a:gs>
            </a:gsLst>
            <a:lin ang="1680000" scaled="0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 rtl="0"/>
            <a:endParaRPr lang="ru-RU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097552-E3A8-41F6-B00B-4A39A247AA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936" y="1169256"/>
            <a:ext cx="3964436" cy="782638"/>
          </a:xfrm>
        </p:spPr>
        <p:txBody>
          <a:bodyPr rtlCol="0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 dirty="0"/>
              <a:t>РАЗМЕТКА ТЕКСТА 1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fld id="{34C357C5-6251-4218-8E52-9F64A2A5E68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C7A2807-F7BA-4350-93C3-95213A4854E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rtlCol="0"/>
          <a:lstStyle/>
          <a:p>
            <a:fld id="{257001E3-16C1-4F29-8C15-15137EA0534E}" type="datetimeFigureOut">
              <a:rPr lang="ru-RU" smtClean="0"/>
              <a:pPr/>
              <a:t>25.05.2021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2F6AE88-305E-4E68-AF8E-10BCB695A1D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95BAC97E-3C4E-4D04-8A57-DC61E07CB8FD}"/>
              </a:ext>
            </a:extLst>
          </p:cNvPr>
          <p:cNvSpPr/>
          <p:nvPr/>
        </p:nvSpPr>
        <p:spPr>
          <a:xfrm>
            <a:off x="4431411" y="6114045"/>
            <a:ext cx="281178" cy="374904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 rtl="0"/>
            <a:endParaRPr lang="ru-RU" noProof="0"/>
          </a:p>
        </p:txBody>
      </p:sp>
      <p:sp>
        <p:nvSpPr>
          <p:cNvPr id="12" name="Текст 17">
            <a:extLst>
              <a:ext uri="{FF2B5EF4-FFF2-40B4-BE49-F238E27FC236}">
                <a16:creationId xmlns:a16="http://schemas.microsoft.com/office/drawing/2014/main" id="{028AD4F5-2320-4533-9EC4-9832091E65C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0936" y="2136036"/>
            <a:ext cx="3964436" cy="857098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2300">
                <a:solidFill>
                  <a:schemeClr val="bg2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E7822F33-D675-4E6C-BD09-D9C78365BB41}"/>
              </a:ext>
            </a:extLst>
          </p:cNvPr>
          <p:cNvSpPr/>
          <p:nvPr/>
        </p:nvSpPr>
        <p:spPr>
          <a:xfrm>
            <a:off x="686269" y="1992586"/>
            <a:ext cx="3672000" cy="36576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 rtl="0"/>
            <a:endParaRPr lang="ru-RU" noProof="0"/>
          </a:p>
        </p:txBody>
      </p:sp>
      <p:sp>
        <p:nvSpPr>
          <p:cNvPr id="14" name="Текст 14">
            <a:extLst>
              <a:ext uri="{FF2B5EF4-FFF2-40B4-BE49-F238E27FC236}">
                <a16:creationId xmlns:a16="http://schemas.microsoft.com/office/drawing/2014/main" id="{302F0820-F94A-40EF-B3BE-26CD0CB5517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8650" y="3100270"/>
            <a:ext cx="3966722" cy="2588637"/>
          </a:xfrm>
        </p:spPr>
        <p:txBody>
          <a:bodyPr lIns="0" rtlCol="0">
            <a:normAutofit/>
          </a:bodyPr>
          <a:lstStyle>
            <a:lvl1pPr marL="180000" indent="-180000">
              <a:spcBef>
                <a:spcPts val="6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21395635"/>
      </p:ext>
    </p:extLst>
  </p:cSld>
  <p:clrMapOvr>
    <a:masterClrMapping/>
  </p:clrMapOvr>
  <p:transition spd="med" advClick="0" advTm="2000">
    <p:pull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лайд с содержимы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CECF654C-A7AE-4727-9F7F-492670C3E642}"/>
              </a:ext>
            </a:extLst>
          </p:cNvPr>
          <p:cNvSpPr/>
          <p:nvPr/>
        </p:nvSpPr>
        <p:spPr>
          <a:xfrm>
            <a:off x="97155" y="128016"/>
            <a:ext cx="8949690" cy="6601968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 rtl="0"/>
            <a:endParaRPr lang="ru-RU" noProof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34F3F28-2A24-40B5-AC8C-5A53DC799A96}"/>
              </a:ext>
            </a:extLst>
          </p:cNvPr>
          <p:cNvSpPr/>
          <p:nvPr/>
        </p:nvSpPr>
        <p:spPr>
          <a:xfrm>
            <a:off x="97155" y="128016"/>
            <a:ext cx="8949690" cy="3319272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100000">
                <a:schemeClr val="accent3">
                  <a:alpha val="80000"/>
                </a:schemeClr>
              </a:gs>
            </a:gsLst>
            <a:lin ang="1680000" scaled="0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 rtl="0"/>
            <a:endParaRPr lang="ru-RU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097552-E3A8-41F6-B00B-4A39A247AA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936" y="1093460"/>
            <a:ext cx="3990290" cy="782638"/>
          </a:xfrm>
        </p:spPr>
        <p:txBody>
          <a:bodyPr rtlCol="0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 dirty="0"/>
              <a:t>РАЗМЕТКА ТЕКСТА 2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fld id="{34C357C5-6251-4218-8E52-9F64A2A5E68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C7A2807-F7BA-4350-93C3-95213A4854E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rtlCol="0"/>
          <a:lstStyle/>
          <a:p>
            <a:fld id="{257001E3-16C1-4F29-8C15-15137EA0534E}" type="datetimeFigureOut">
              <a:rPr lang="ru-RU" smtClean="0"/>
              <a:pPr/>
              <a:t>25.05.2021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2F6AE88-305E-4E68-AF8E-10BCB695A1D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95BAC97E-3C4E-4D04-8A57-DC61E07CB8FD}"/>
              </a:ext>
            </a:extLst>
          </p:cNvPr>
          <p:cNvSpPr/>
          <p:nvPr/>
        </p:nvSpPr>
        <p:spPr>
          <a:xfrm>
            <a:off x="4431411" y="6114045"/>
            <a:ext cx="281178" cy="374904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 rtl="0"/>
            <a:endParaRPr lang="ru-RU" noProof="0"/>
          </a:p>
        </p:txBody>
      </p:sp>
      <p:sp>
        <p:nvSpPr>
          <p:cNvPr id="12" name="Текст 17">
            <a:extLst>
              <a:ext uri="{FF2B5EF4-FFF2-40B4-BE49-F238E27FC236}">
                <a16:creationId xmlns:a16="http://schemas.microsoft.com/office/drawing/2014/main" id="{028AD4F5-2320-4533-9EC4-9832091E65C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0936" y="2060240"/>
            <a:ext cx="3990290" cy="882524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2300">
                <a:solidFill>
                  <a:schemeClr val="bg2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E7822F33-D675-4E6C-BD09-D9C78365BB41}"/>
              </a:ext>
            </a:extLst>
          </p:cNvPr>
          <p:cNvSpPr/>
          <p:nvPr/>
        </p:nvSpPr>
        <p:spPr>
          <a:xfrm>
            <a:off x="686020" y="1916790"/>
            <a:ext cx="3672000" cy="36576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 rtl="0"/>
            <a:endParaRPr lang="ru-RU" noProof="0"/>
          </a:p>
        </p:txBody>
      </p:sp>
      <p:sp>
        <p:nvSpPr>
          <p:cNvPr id="11" name="Текст 14">
            <a:extLst>
              <a:ext uri="{FF2B5EF4-FFF2-40B4-BE49-F238E27FC236}">
                <a16:creationId xmlns:a16="http://schemas.microsoft.com/office/drawing/2014/main" id="{4B6CBCCA-9781-462D-AF43-C6AAE3D1AAA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113423" y="1125545"/>
            <a:ext cx="3530882" cy="1849304"/>
          </a:xfrm>
        </p:spPr>
        <p:txBody>
          <a:bodyPr rtlCol="0">
            <a:normAutofit/>
          </a:bodyPr>
          <a:lstStyle>
            <a:lvl1pPr marL="180000" indent="-180000">
              <a:spcBef>
                <a:spcPts val="6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99193012"/>
      </p:ext>
    </p:extLst>
  </p:cSld>
  <p:clrMapOvr>
    <a:masterClrMapping/>
  </p:clrMapOvr>
  <p:transition spd="med" advClick="0" advTm="2000">
    <p:pull dir="r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азметка для двух раздел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C40FB52-44A8-43D1-8B33-F4E55A83AC38}"/>
              </a:ext>
            </a:extLst>
          </p:cNvPr>
          <p:cNvSpPr/>
          <p:nvPr/>
        </p:nvSpPr>
        <p:spPr>
          <a:xfrm>
            <a:off x="97155" y="128016"/>
            <a:ext cx="8949690" cy="6601968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 rtl="0"/>
            <a:endParaRPr lang="ru-RU" noProof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64ACA68-1C2C-4C4D-9CB4-1C8BF3E03F57}"/>
              </a:ext>
            </a:extLst>
          </p:cNvPr>
          <p:cNvSpPr/>
          <p:nvPr/>
        </p:nvSpPr>
        <p:spPr>
          <a:xfrm>
            <a:off x="97155" y="128016"/>
            <a:ext cx="8949690" cy="6601968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99000">
                <a:schemeClr val="accent3">
                  <a:alpha val="80000"/>
                </a:schemeClr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 rtl="0"/>
            <a:endParaRPr lang="ru-RU" noProof="0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fld id="{34C357C5-6251-4218-8E52-9F64A2A5E68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8A140A0-8435-451E-9A8E-9C33B97E1B11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rtlCol="0"/>
          <a:lstStyle/>
          <a:p>
            <a:fld id="{257001E3-16C1-4F29-8C15-15137EA0534E}" type="datetimeFigureOut">
              <a:rPr lang="ru-RU" smtClean="0"/>
              <a:pPr/>
              <a:t>25.05.2021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3BDD90A-F598-4982-8244-00A2189F77B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8" name="Текст 2">
            <a:extLst>
              <a:ext uri="{FF2B5EF4-FFF2-40B4-BE49-F238E27FC236}">
                <a16:creationId xmlns:a16="http://schemas.microsoft.com/office/drawing/2014/main" id="{03373955-AB5B-4186-8098-9DBA0AB2650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69737" y="2738212"/>
            <a:ext cx="3137738" cy="454353"/>
          </a:xfrm>
        </p:spPr>
        <p:txBody>
          <a:bodyPr rtlCol="0">
            <a:noAutofit/>
          </a:bodyPr>
          <a:lstStyle>
            <a:lvl1pPr marL="0" indent="0">
              <a:buNone/>
              <a:defRPr sz="3000" b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Название раздела 1</a:t>
            </a:r>
          </a:p>
        </p:txBody>
      </p:sp>
      <p:sp>
        <p:nvSpPr>
          <p:cNvPr id="9" name="Текст 26">
            <a:extLst>
              <a:ext uri="{FF2B5EF4-FFF2-40B4-BE49-F238E27FC236}">
                <a16:creationId xmlns:a16="http://schemas.microsoft.com/office/drawing/2014/main" id="{B534F865-65DF-4129-9CE5-414E2493757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28651" y="1835245"/>
            <a:ext cx="7886699" cy="629105"/>
          </a:xfrm>
        </p:spPr>
        <p:txBody>
          <a:bodyPr lIns="0" rIns="0" rtlCol="0">
            <a:noAutofit/>
          </a:bodyPr>
          <a:lstStyle>
            <a:lvl1pPr marL="0" indent="0" algn="ctr" rtl="0">
              <a:buNone/>
              <a:defRPr sz="2300" b="0" i="0">
                <a:solidFill>
                  <a:schemeClr val="bg2"/>
                </a:solidFill>
              </a:defRPr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10" name="Текст 2">
            <a:extLst>
              <a:ext uri="{FF2B5EF4-FFF2-40B4-BE49-F238E27FC236}">
                <a16:creationId xmlns:a16="http://schemas.microsoft.com/office/drawing/2014/main" id="{23A3472E-32B4-4CAD-B5D0-420AA3FB4CE3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970341" y="2738212"/>
            <a:ext cx="3137738" cy="454353"/>
          </a:xfrm>
        </p:spPr>
        <p:txBody>
          <a:bodyPr rtlCol="0">
            <a:noAutofit/>
          </a:bodyPr>
          <a:lstStyle>
            <a:lvl1pPr marL="0" indent="0">
              <a:buNone/>
              <a:defRPr sz="3000" b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Название раздела 2</a:t>
            </a:r>
          </a:p>
        </p:txBody>
      </p:sp>
      <p:sp>
        <p:nvSpPr>
          <p:cNvPr id="11" name="Текст 26">
            <a:extLst>
              <a:ext uri="{FF2B5EF4-FFF2-40B4-BE49-F238E27FC236}">
                <a16:creationId xmlns:a16="http://schemas.microsoft.com/office/drawing/2014/main" id="{1AEED068-3EA0-4BF4-875C-02473E9EB0C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69737" y="3428502"/>
            <a:ext cx="3274219" cy="2333625"/>
          </a:xfrm>
        </p:spPr>
        <p:txBody>
          <a:bodyPr rtlCol="0">
            <a:normAutofit/>
          </a:bodyPr>
          <a:lstStyle>
            <a:lvl1pPr marL="180000" indent="-180000">
              <a:spcBef>
                <a:spcPts val="600"/>
              </a:spcBef>
              <a:buClr>
                <a:schemeClr val="bg2"/>
              </a:buClr>
              <a:defRPr sz="1600">
                <a:solidFill>
                  <a:schemeClr val="bg1"/>
                </a:solidFill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12" name="Текст 26">
            <a:extLst>
              <a:ext uri="{FF2B5EF4-FFF2-40B4-BE49-F238E27FC236}">
                <a16:creationId xmlns:a16="http://schemas.microsoft.com/office/drawing/2014/main" id="{3590B9DA-A2DF-4AE1-9A98-C7B84F48C3A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970341" y="3428502"/>
            <a:ext cx="3274219" cy="2333625"/>
          </a:xfrm>
        </p:spPr>
        <p:txBody>
          <a:bodyPr rtlCol="0">
            <a:normAutofit/>
          </a:bodyPr>
          <a:lstStyle>
            <a:lvl1pPr marL="180000" indent="-180000">
              <a:spcBef>
                <a:spcPts val="600"/>
              </a:spcBef>
              <a:buClr>
                <a:schemeClr val="bg2"/>
              </a:buClr>
              <a:defRPr sz="1600">
                <a:solidFill>
                  <a:schemeClr val="bg1"/>
                </a:solidFill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4510C334-F1CE-4CEF-ADC6-D1BADB9947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557630"/>
            <a:ext cx="7886700" cy="1325563"/>
          </a:xfrm>
        </p:spPr>
        <p:txBody>
          <a:bodyPr lIns="0" rIns="0" rtlCol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СРАВНЕНИЕ</a:t>
            </a:r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B6E88236-C248-4008-9619-75BCE6D3401C}"/>
              </a:ext>
            </a:extLst>
          </p:cNvPr>
          <p:cNvSpPr/>
          <p:nvPr/>
        </p:nvSpPr>
        <p:spPr>
          <a:xfrm>
            <a:off x="4431411" y="6114045"/>
            <a:ext cx="281178" cy="374904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 rtl="0"/>
            <a:endParaRPr lang="ru-RU" noProof="0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2D3F74C5-9ADD-4AE3-BCA5-88726CC2A1A3}"/>
              </a:ext>
            </a:extLst>
          </p:cNvPr>
          <p:cNvSpPr/>
          <p:nvPr/>
        </p:nvSpPr>
        <p:spPr>
          <a:xfrm>
            <a:off x="3396151" y="1667974"/>
            <a:ext cx="2376000" cy="36576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 rt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450372305"/>
      </p:ext>
    </p:extLst>
  </p:cSld>
  <p:clrMapOvr>
    <a:masterClrMapping/>
  </p:clrMapOvr>
  <p:transition spd="med" advClick="0" advTm="2000">
    <p:pull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Макет диаграмм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C40FB52-44A8-43D1-8B33-F4E55A83AC38}"/>
              </a:ext>
            </a:extLst>
          </p:cNvPr>
          <p:cNvSpPr/>
          <p:nvPr/>
        </p:nvSpPr>
        <p:spPr>
          <a:xfrm>
            <a:off x="97155" y="128016"/>
            <a:ext cx="8949690" cy="6601968"/>
          </a:xfrm>
          <a:prstGeom prst="rect">
            <a:avLst/>
          </a:prstGeom>
          <a:blipFill>
            <a:blip r:embed="rId2"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 rtl="0"/>
            <a:endParaRPr lang="ru-RU" noProof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64ACA68-1C2C-4C4D-9CB4-1C8BF3E03F57}"/>
              </a:ext>
            </a:extLst>
          </p:cNvPr>
          <p:cNvSpPr/>
          <p:nvPr/>
        </p:nvSpPr>
        <p:spPr>
          <a:xfrm>
            <a:off x="97155" y="128016"/>
            <a:ext cx="8949690" cy="6601968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100000">
                <a:schemeClr val="accent3">
                  <a:alpha val="80000"/>
                </a:schemeClr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 rtl="0"/>
            <a:endParaRPr lang="ru-RU" noProof="0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fld id="{34C357C5-6251-4218-8E52-9F64A2A5E68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8A140A0-8435-451E-9A8E-9C33B97E1B11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rtlCol="0"/>
          <a:lstStyle/>
          <a:p>
            <a:fld id="{257001E3-16C1-4F29-8C15-15137EA0534E}" type="datetimeFigureOut">
              <a:rPr lang="ru-RU" smtClean="0"/>
              <a:pPr/>
              <a:t>25.05.2021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3BDD90A-F598-4982-8244-00A2189F77B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9" name="Текст 26">
            <a:extLst>
              <a:ext uri="{FF2B5EF4-FFF2-40B4-BE49-F238E27FC236}">
                <a16:creationId xmlns:a16="http://schemas.microsoft.com/office/drawing/2014/main" id="{B534F865-65DF-4129-9CE5-414E2493757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0936" y="3359239"/>
            <a:ext cx="3268266" cy="2252574"/>
          </a:xfrm>
        </p:spPr>
        <p:txBody>
          <a:bodyPr lIns="0" rIns="0" rtlCol="0">
            <a:noAutofit/>
          </a:bodyPr>
          <a:lstStyle>
            <a:lvl1pPr marL="0" indent="0" algn="l" rtl="0">
              <a:buNone/>
              <a:defRPr sz="2300" b="0" i="0">
                <a:solidFill>
                  <a:schemeClr val="bg2"/>
                </a:solidFill>
              </a:defRPr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4510C334-F1CE-4CEF-ADC6-D1BADB9947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936" y="1246188"/>
            <a:ext cx="3268266" cy="2161001"/>
          </a:xfrm>
        </p:spPr>
        <p:txBody>
          <a:bodyPr lIns="0" rIns="0" rtlCol="0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 dirty="0"/>
              <a:t>СЛАЙД С ДИАГРАММОЙ</a:t>
            </a:r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B6E88236-C248-4008-9619-75BCE6D3401C}"/>
              </a:ext>
            </a:extLst>
          </p:cNvPr>
          <p:cNvSpPr/>
          <p:nvPr/>
        </p:nvSpPr>
        <p:spPr>
          <a:xfrm>
            <a:off x="4431411" y="6114045"/>
            <a:ext cx="281178" cy="374904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 rtl="0"/>
            <a:endParaRPr lang="ru-RU" noProof="0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2D3F74C5-9ADD-4AE3-BCA5-88726CC2A1A3}"/>
              </a:ext>
            </a:extLst>
          </p:cNvPr>
          <p:cNvSpPr/>
          <p:nvPr/>
        </p:nvSpPr>
        <p:spPr>
          <a:xfrm>
            <a:off x="683908" y="3191969"/>
            <a:ext cx="2976372" cy="36576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 rtl="0"/>
            <a:endParaRPr lang="ru-RU" noProof="0"/>
          </a:p>
        </p:txBody>
      </p:sp>
      <p:sp>
        <p:nvSpPr>
          <p:cNvPr id="16" name="Диаграмма 18">
            <a:extLst>
              <a:ext uri="{FF2B5EF4-FFF2-40B4-BE49-F238E27FC236}">
                <a16:creationId xmlns:a16="http://schemas.microsoft.com/office/drawing/2014/main" id="{BE9C98A7-B145-402E-BADA-CE785E3BA996}"/>
              </a:ext>
            </a:extLst>
          </p:cNvPr>
          <p:cNvSpPr>
            <a:spLocks noGrp="1"/>
          </p:cNvSpPr>
          <p:nvPr>
            <p:ph type="chart" sz="quarter" idx="32" hasCustomPrompt="1"/>
          </p:nvPr>
        </p:nvSpPr>
        <p:spPr>
          <a:xfrm>
            <a:off x="5236029" y="1246189"/>
            <a:ext cx="3213497" cy="4365625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Щелкните значок, чтобы добавить диаграмму</a:t>
            </a:r>
          </a:p>
        </p:txBody>
      </p:sp>
    </p:spTree>
    <p:extLst>
      <p:ext uri="{BB962C8B-B14F-4D97-AF65-F5344CB8AC3E}">
        <p14:creationId xmlns:p14="http://schemas.microsoft.com/office/powerpoint/2010/main" val="2525342821"/>
      </p:ext>
    </p:extLst>
  </p:cSld>
  <p:clrMapOvr>
    <a:masterClrMapping/>
  </p:clrMapOvr>
  <p:transition spd="med" advClick="0" advTm="2000">
    <p:pull dir="r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Макет таблиц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C40FB52-44A8-43D1-8B33-F4E55A83AC38}"/>
              </a:ext>
            </a:extLst>
          </p:cNvPr>
          <p:cNvSpPr/>
          <p:nvPr/>
        </p:nvSpPr>
        <p:spPr>
          <a:xfrm>
            <a:off x="97155" y="128016"/>
            <a:ext cx="8949690" cy="6601968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 rtl="0"/>
            <a:endParaRPr lang="ru-RU" noProof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64ACA68-1C2C-4C4D-9CB4-1C8BF3E03F57}"/>
              </a:ext>
            </a:extLst>
          </p:cNvPr>
          <p:cNvSpPr/>
          <p:nvPr/>
        </p:nvSpPr>
        <p:spPr>
          <a:xfrm>
            <a:off x="97155" y="128016"/>
            <a:ext cx="8949690" cy="6601968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100000">
                <a:schemeClr val="accent3">
                  <a:alpha val="80000"/>
                </a:schemeClr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 rtl="0"/>
            <a:endParaRPr lang="ru-RU" noProof="0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fld id="{34C357C5-6251-4218-8E52-9F64A2A5E68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8A140A0-8435-451E-9A8E-9C33B97E1B11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rtlCol="0"/>
          <a:lstStyle/>
          <a:p>
            <a:fld id="{257001E3-16C1-4F29-8C15-15137EA0534E}" type="datetimeFigureOut">
              <a:rPr lang="ru-RU" smtClean="0"/>
              <a:pPr/>
              <a:t>25.05.2021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3BDD90A-F598-4982-8244-00A2189F77B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9" name="Текст 26">
            <a:extLst>
              <a:ext uri="{FF2B5EF4-FFF2-40B4-BE49-F238E27FC236}">
                <a16:creationId xmlns:a16="http://schemas.microsoft.com/office/drawing/2014/main" id="{B534F865-65DF-4129-9CE5-414E2493757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512672" y="3359239"/>
            <a:ext cx="1947672" cy="2252574"/>
          </a:xfrm>
        </p:spPr>
        <p:txBody>
          <a:bodyPr lIns="0" rIns="0" rtlCol="0">
            <a:noAutofit/>
          </a:bodyPr>
          <a:lstStyle>
            <a:lvl1pPr marL="0" indent="0" algn="l" rtl="0">
              <a:buNone/>
              <a:defRPr sz="2300" b="0" i="0">
                <a:solidFill>
                  <a:schemeClr val="bg2"/>
                </a:solidFill>
              </a:defRPr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4510C334-F1CE-4CEF-ADC6-D1BADB9947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12672" y="1757775"/>
            <a:ext cx="2002394" cy="1325563"/>
          </a:xfrm>
        </p:spPr>
        <p:txBody>
          <a:bodyPr lIns="0" rIns="0" rtlCol="0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 dirty="0"/>
              <a:t>СЛАЙД С ТАБЛИЦЕЙ</a:t>
            </a:r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B6E88236-C248-4008-9619-75BCE6D3401C}"/>
              </a:ext>
            </a:extLst>
          </p:cNvPr>
          <p:cNvSpPr/>
          <p:nvPr/>
        </p:nvSpPr>
        <p:spPr>
          <a:xfrm>
            <a:off x="4431411" y="6114045"/>
            <a:ext cx="281178" cy="374904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 rtl="0"/>
            <a:endParaRPr lang="ru-RU" noProof="0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2D3F74C5-9ADD-4AE3-BCA5-88726CC2A1A3}"/>
              </a:ext>
            </a:extLst>
          </p:cNvPr>
          <p:cNvSpPr/>
          <p:nvPr/>
        </p:nvSpPr>
        <p:spPr>
          <a:xfrm>
            <a:off x="6512672" y="3191969"/>
            <a:ext cx="1944000" cy="36576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 rtl="0"/>
            <a:endParaRPr lang="ru-RU" noProof="0"/>
          </a:p>
        </p:txBody>
      </p:sp>
      <p:sp>
        <p:nvSpPr>
          <p:cNvPr id="13" name="Таблица 17">
            <a:extLst>
              <a:ext uri="{FF2B5EF4-FFF2-40B4-BE49-F238E27FC236}">
                <a16:creationId xmlns:a16="http://schemas.microsoft.com/office/drawing/2014/main" id="{62814DE5-26B2-4A8E-BA8D-A2E4C5547EB9}"/>
              </a:ext>
            </a:extLst>
          </p:cNvPr>
          <p:cNvSpPr>
            <a:spLocks noGrp="1"/>
          </p:cNvSpPr>
          <p:nvPr>
            <p:ph type="tbl" sz="quarter" idx="17" hasCustomPrompt="1"/>
          </p:nvPr>
        </p:nvSpPr>
        <p:spPr>
          <a:xfrm>
            <a:off x="683418" y="1505434"/>
            <a:ext cx="4920854" cy="3847135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Щелкните значок, чтобы добавить таблицу</a:t>
            </a:r>
          </a:p>
        </p:txBody>
      </p:sp>
    </p:spTree>
    <p:extLst>
      <p:ext uri="{BB962C8B-B14F-4D97-AF65-F5344CB8AC3E}">
        <p14:creationId xmlns:p14="http://schemas.microsoft.com/office/powerpoint/2010/main" val="2401947594"/>
      </p:ext>
    </p:extLst>
  </p:cSld>
  <p:clrMapOvr>
    <a:masterClrMapping/>
  </p:clrMapOvr>
  <p:transition spd="med" advClick="0" advTm="2000">
    <p:pull dir="r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лайд с изображением и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CECF654C-A7AE-4727-9F7F-492670C3E642}"/>
              </a:ext>
            </a:extLst>
          </p:cNvPr>
          <p:cNvSpPr/>
          <p:nvPr/>
        </p:nvSpPr>
        <p:spPr>
          <a:xfrm>
            <a:off x="97155" y="128016"/>
            <a:ext cx="8949690" cy="6601968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 rtl="0"/>
            <a:endParaRPr lang="ru-RU" noProof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34F3F28-2A24-40B5-AC8C-5A53DC799A96}"/>
              </a:ext>
            </a:extLst>
          </p:cNvPr>
          <p:cNvSpPr/>
          <p:nvPr/>
        </p:nvSpPr>
        <p:spPr>
          <a:xfrm>
            <a:off x="97155" y="128016"/>
            <a:ext cx="8949690" cy="2368296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100000">
                <a:schemeClr val="accent3">
                  <a:alpha val="80000"/>
                </a:schemeClr>
              </a:gs>
            </a:gsLst>
            <a:lin ang="1680000" scaled="0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 rtl="0"/>
            <a:endParaRPr lang="ru-RU" noProof="0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fld id="{34C357C5-6251-4218-8E52-9F64A2A5E68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C7A2807-F7BA-4350-93C3-95213A4854E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rtlCol="0"/>
          <a:lstStyle/>
          <a:p>
            <a:fld id="{257001E3-16C1-4F29-8C15-15137EA0534E}" type="datetimeFigureOut">
              <a:rPr lang="ru-RU" smtClean="0"/>
              <a:pPr/>
              <a:t>25.05.2021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2F6AE88-305E-4E68-AF8E-10BCB695A1D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95BAC97E-3C4E-4D04-8A57-DC61E07CB8FD}"/>
              </a:ext>
            </a:extLst>
          </p:cNvPr>
          <p:cNvSpPr/>
          <p:nvPr/>
        </p:nvSpPr>
        <p:spPr>
          <a:xfrm>
            <a:off x="4431411" y="6114045"/>
            <a:ext cx="281178" cy="374904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 rtl="0"/>
            <a:endParaRPr lang="ru-RU" noProof="0"/>
          </a:p>
        </p:txBody>
      </p:sp>
      <p:sp>
        <p:nvSpPr>
          <p:cNvPr id="14" name="Текст 26">
            <a:extLst>
              <a:ext uri="{FF2B5EF4-FFF2-40B4-BE49-F238E27FC236}">
                <a16:creationId xmlns:a16="http://schemas.microsoft.com/office/drawing/2014/main" id="{B33A3032-1037-4342-827F-CF134997826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28651" y="1835245"/>
            <a:ext cx="7886699" cy="629105"/>
          </a:xfrm>
        </p:spPr>
        <p:txBody>
          <a:bodyPr lIns="0" rIns="0" rtlCol="0">
            <a:noAutofit/>
          </a:bodyPr>
          <a:lstStyle>
            <a:lvl1pPr marL="0" indent="0" algn="ctr" rtl="0">
              <a:buNone/>
              <a:defRPr sz="2300" b="0" i="0">
                <a:solidFill>
                  <a:schemeClr val="bg2"/>
                </a:solidFill>
              </a:defRPr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FD6F6A17-AFDC-40C7-9D63-50FA052A16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557630"/>
            <a:ext cx="7886700" cy="1325563"/>
          </a:xfrm>
        </p:spPr>
        <p:txBody>
          <a:bodyPr lIns="0" rIns="0" rtlCol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СЛАЙД С БОЛЬШИМ ИЗОБРАЖЕНИЕМ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6668B9DC-C6AF-45D4-BBA3-A5EF781EAB7F}"/>
              </a:ext>
            </a:extLst>
          </p:cNvPr>
          <p:cNvSpPr/>
          <p:nvPr/>
        </p:nvSpPr>
        <p:spPr>
          <a:xfrm>
            <a:off x="716281" y="1667974"/>
            <a:ext cx="7722000" cy="36576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 rt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761272799"/>
      </p:ext>
    </p:extLst>
  </p:cSld>
  <p:clrMapOvr>
    <a:masterClrMapping/>
  </p:clrMapOvr>
  <p:transition spd="med" advClick="0" advTm="2000">
    <p:pull dir="r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Макет мультимеди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C40FB52-44A8-43D1-8B33-F4E55A83AC38}"/>
              </a:ext>
            </a:extLst>
          </p:cNvPr>
          <p:cNvSpPr/>
          <p:nvPr/>
        </p:nvSpPr>
        <p:spPr>
          <a:xfrm>
            <a:off x="97155" y="128016"/>
            <a:ext cx="8949690" cy="6601968"/>
          </a:xfrm>
          <a:prstGeom prst="rect">
            <a:avLst/>
          </a:prstGeom>
          <a:blipFill>
            <a:blip r:embed="rId2"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 rtl="0"/>
            <a:endParaRPr lang="ru-RU" noProof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64ACA68-1C2C-4C4D-9CB4-1C8BF3E03F57}"/>
              </a:ext>
            </a:extLst>
          </p:cNvPr>
          <p:cNvSpPr/>
          <p:nvPr/>
        </p:nvSpPr>
        <p:spPr>
          <a:xfrm>
            <a:off x="97155" y="128016"/>
            <a:ext cx="8949690" cy="6601968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100000">
                <a:schemeClr val="accent3">
                  <a:alpha val="80000"/>
                </a:schemeClr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 rtl="0"/>
            <a:endParaRPr lang="ru-RU" noProof="0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fld id="{34C357C5-6251-4218-8E52-9F64A2A5E68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8A140A0-8435-451E-9A8E-9C33B97E1B11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rtlCol="0"/>
          <a:lstStyle/>
          <a:p>
            <a:fld id="{257001E3-16C1-4F29-8C15-15137EA0534E}" type="datetimeFigureOut">
              <a:rPr lang="ru-RU" smtClean="0"/>
              <a:pPr/>
              <a:t>25.05.2021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3BDD90A-F598-4982-8244-00A2189F77B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4510C334-F1CE-4CEF-ADC6-D1BADB9947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268874"/>
            <a:ext cx="7886700" cy="1325563"/>
          </a:xfrm>
        </p:spPr>
        <p:txBody>
          <a:bodyPr lIns="0" rIns="0" rtlCol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СЛАЙД С ВИДЕО</a:t>
            </a:r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B6E88236-C248-4008-9619-75BCE6D3401C}"/>
              </a:ext>
            </a:extLst>
          </p:cNvPr>
          <p:cNvSpPr/>
          <p:nvPr/>
        </p:nvSpPr>
        <p:spPr>
          <a:xfrm>
            <a:off x="4431411" y="6114045"/>
            <a:ext cx="281178" cy="374904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 rtl="0"/>
            <a:endParaRPr lang="ru-RU" noProof="0"/>
          </a:p>
        </p:txBody>
      </p:sp>
      <p:sp>
        <p:nvSpPr>
          <p:cNvPr id="16" name="Мультимедиа 7">
            <a:extLst>
              <a:ext uri="{FF2B5EF4-FFF2-40B4-BE49-F238E27FC236}">
                <a16:creationId xmlns:a16="http://schemas.microsoft.com/office/drawing/2014/main" id="{A11F77F4-4B16-4503-B9B6-AE22C686E3E3}"/>
              </a:ext>
            </a:extLst>
          </p:cNvPr>
          <p:cNvSpPr>
            <a:spLocks noGrp="1"/>
          </p:cNvSpPr>
          <p:nvPr>
            <p:ph type="media" sz="quarter" idx="17" hasCustomPrompt="1"/>
          </p:nvPr>
        </p:nvSpPr>
        <p:spPr>
          <a:xfrm>
            <a:off x="1046988" y="1497770"/>
            <a:ext cx="7050024" cy="4215384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ru-RU" noProof="0"/>
              <a:t>Щелкните значок, чтобы добавить мультимедиа</a:t>
            </a:r>
          </a:p>
        </p:txBody>
      </p:sp>
    </p:spTree>
    <p:extLst>
      <p:ext uri="{BB962C8B-B14F-4D97-AF65-F5344CB8AC3E}">
        <p14:creationId xmlns:p14="http://schemas.microsoft.com/office/powerpoint/2010/main" val="2399738276"/>
      </p:ext>
    </p:extLst>
  </p:cSld>
  <p:clrMapOvr>
    <a:masterClrMapping/>
  </p:clrMapOvr>
  <p:transition spd="med" advClick="0" advTm="2000">
    <p:pull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475097E-EB08-4475-9112-275B840279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65959" y="6118485"/>
            <a:ext cx="41208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bg1"/>
                </a:solidFill>
                <a:latin typeface="+mn-lt"/>
              </a:defRPr>
            </a:lvl1pPr>
          </a:lstStyle>
          <a:p>
            <a:fld id="{34C357C5-6251-4218-8E52-9F64A2A5E68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DB6A3A-74E6-4FE2-8AD2-CEB0704471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 2">
            <a:extLst>
              <a:ext uri="{FF2B5EF4-FFF2-40B4-BE49-F238E27FC236}">
                <a16:creationId xmlns:a16="http://schemas.microsoft.com/office/drawing/2014/main" id="{2C0128AA-FDF4-4DD5-A009-3C58D24570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0482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B1C2DC0-7E13-4A66-9F9B-371BA9C6E4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457950" y="611848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bg2"/>
                </a:solidFill>
              </a:defRPr>
            </a:lvl1pPr>
          </a:lstStyle>
          <a:p>
            <a:fld id="{257001E3-16C1-4F29-8C15-15137EA0534E}" type="datetimeFigureOut">
              <a:rPr lang="ru-RU" smtClean="0"/>
              <a:pPr/>
              <a:t>25.05.2021</a:t>
            </a:fld>
            <a:endParaRPr lang="ru-RU"/>
          </a:p>
        </p:txBody>
      </p:sp>
      <p:sp>
        <p:nvSpPr>
          <p:cNvPr id="11" name="Нижний колонтитул 4">
            <a:extLst>
              <a:ext uri="{FF2B5EF4-FFF2-40B4-BE49-F238E27FC236}">
                <a16:creationId xmlns:a16="http://schemas.microsoft.com/office/drawing/2014/main" id="{1F296578-6D40-435B-861E-0904DDC10B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28651" y="6118485"/>
            <a:ext cx="25490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39991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  <p:sldLayoutId id="2147483747" r:id="rId6"/>
    <p:sldLayoutId id="2147483748" r:id="rId7"/>
    <p:sldLayoutId id="2147483749" r:id="rId8"/>
    <p:sldLayoutId id="2147483750" r:id="rId9"/>
    <p:sldLayoutId id="2147483751" r:id="rId10"/>
    <p:sldLayoutId id="2147483752" r:id="rId11"/>
    <p:sldLayoutId id="2147483753" r:id="rId12"/>
    <p:sldLayoutId id="2147483754" r:id="rId13"/>
    <p:sldLayoutId id="2147483755" r:id="rId14"/>
    <p:sldLayoutId id="2147483756" r:id="rId15"/>
    <p:sldLayoutId id="2147483757" r:id="rId16"/>
    <p:sldLayoutId id="2147483758" r:id="rId17"/>
    <p:sldLayoutId id="2147483759" r:id="rId18"/>
    <p:sldLayoutId id="2147483760" r:id="rId19"/>
  </p:sldLayoutIdLst>
  <p:transition spd="med" advClick="0" advTm="2000">
    <p:pull dir="rd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000" b="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572" userDrawn="1">
          <p15:clr>
            <a:srgbClr val="F26B43"/>
          </p15:clr>
        </p15:guide>
        <p15:guide id="2" pos="574" userDrawn="1">
          <p15:clr>
            <a:srgbClr val="F26B43"/>
          </p15:clr>
        </p15:guide>
        <p15:guide id="3" pos="7106" userDrawn="1">
          <p15:clr>
            <a:srgbClr val="F26B43"/>
          </p15:clr>
        </p15:guide>
        <p15:guide id="4" orient="horz" pos="3748" userDrawn="1">
          <p15:clr>
            <a:srgbClr val="F26B43"/>
          </p15:clr>
        </p15:guide>
        <p15:guide id="5" pos="4407" userDrawn="1">
          <p15:clr>
            <a:srgbClr val="F26B43"/>
          </p15:clr>
        </p15:guide>
        <p15:guide id="6" pos="3273" userDrawn="1">
          <p15:clr>
            <a:srgbClr val="F26B43"/>
          </p15:clr>
        </p15:guide>
        <p15:guide id="7" pos="3840" userDrawn="1">
          <p15:clr>
            <a:srgbClr val="F26B43"/>
          </p15:clr>
        </p15:guide>
        <p15:guide id="8" orient="horz" pos="2160" userDrawn="1">
          <p15:clr>
            <a:srgbClr val="F26B43"/>
          </p15:clr>
        </p15:guide>
        <p15:guide id="9" pos="302" userDrawn="1">
          <p15:clr>
            <a:srgbClr val="F26B43"/>
          </p15:clr>
        </p15:guide>
        <p15:guide id="10" pos="737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://www.lookandtravel.ru/wp-content/uploads/2010/06/Korea-Seoul-Changdeokgung.jpg" TargetMode="Externa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://www.lookandtravel.ru/wp-content/uploads/2010/06/Changdeokgung-palace.jpg" TargetMode="Externa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lookandtravel.ru/wp-content/gallery/hvason/hvason-4.jpg" TargetMode="External"/><Relationship Id="rId13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18.jpeg"/><Relationship Id="rId12" Type="http://schemas.openxmlformats.org/officeDocument/2006/relationships/hyperlink" Target="https://www.lookandtravel.ru/wp-content/gallery/hvason/hvason-6.jpg" TargetMode="External"/><Relationship Id="rId2" Type="http://schemas.openxmlformats.org/officeDocument/2006/relationships/hyperlink" Target="https://www.lookandtravel.ru/wp-content/gallery/hvason/hvason-10.jpg" TargetMode="Externa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www.lookandtravel.ru/wp-content/gallery/hvason/hvason-3.jpg" TargetMode="External"/><Relationship Id="rId11" Type="http://schemas.openxmlformats.org/officeDocument/2006/relationships/image" Target="../media/image20.jpeg"/><Relationship Id="rId5" Type="http://schemas.openxmlformats.org/officeDocument/2006/relationships/image" Target="../media/image17.jpeg"/><Relationship Id="rId10" Type="http://schemas.openxmlformats.org/officeDocument/2006/relationships/hyperlink" Target="https://www.lookandtravel.ru/wp-content/gallery/hvason/hvason-5.jpg" TargetMode="External"/><Relationship Id="rId4" Type="http://schemas.openxmlformats.org/officeDocument/2006/relationships/hyperlink" Target="https://www.lookandtravel.ru/wp-content/gallery/hvason/hvason-2.jpg" TargetMode="External"/><Relationship Id="rId9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hyperlink" Target="http://www.lookandtravel.ru/wp-content/uploads/2010/06/tumuli_park.jpg" TargetMode="Externa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hyperlink" Target="http://www.lookandtravel.ru/wp-content/uploads/2010/06/Korea-Haeinsa-Tripitaka.jpg" TargetMode="Externa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://www.lookandtravel.ru/wp-content/uploads/2010/06/seul.jpg" TargetMode="Externa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142852"/>
            <a:ext cx="7945659" cy="1500197"/>
          </a:xfrm>
        </p:spPr>
        <p:txBody>
          <a:bodyPr/>
          <a:lstStyle/>
          <a:p>
            <a:pPr algn="l"/>
            <a:r>
              <a:rPr lang="ru-RU" sz="6000" dirty="0" smtClean="0">
                <a:solidFill>
                  <a:schemeClr val="accent1">
                    <a:lumMod val="25000"/>
                    <a:lumOff val="75000"/>
                  </a:schemeClr>
                </a:solidFill>
              </a:rPr>
              <a:t>Визитная Карточка</a:t>
            </a:r>
            <a:endParaRPr lang="ru-RU" sz="6000" dirty="0">
              <a:solidFill>
                <a:schemeClr val="accent1">
                  <a:lumMod val="25000"/>
                  <a:lumOff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57224" y="2857496"/>
            <a:ext cx="7588469" cy="295928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 descr="C:\Users\wert\Desktop\0032-032-JUzhnaja-Koreja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71604" y="1357298"/>
            <a:ext cx="6072229" cy="42439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0" y="5503783"/>
            <a:ext cx="9215470" cy="1107996"/>
          </a:xfrm>
          <a:prstGeom prst="rect">
            <a:avLst/>
          </a:prstGeom>
          <a:solidFill>
            <a:schemeClr val="accent3">
              <a:lumMod val="10000"/>
              <a:lumOff val="90000"/>
            </a:schemeClr>
          </a:solidFill>
        </p:spPr>
        <p:txBody>
          <a:bodyPr wrap="square">
            <a:spAutoFit/>
          </a:bodyPr>
          <a:lstStyle/>
          <a:p>
            <a:r>
              <a:rPr lang="ru-RU" sz="1600" dirty="0" smtClean="0"/>
              <a:t>Выполнила: ученица 8 «б» класса</a:t>
            </a:r>
          </a:p>
          <a:p>
            <a:r>
              <a:rPr lang="ru-RU" sz="1600" dirty="0" err="1" smtClean="0"/>
              <a:t>Мульдарова</a:t>
            </a:r>
            <a:r>
              <a:rPr lang="ru-RU" sz="1600" dirty="0" smtClean="0"/>
              <a:t> Лейла</a:t>
            </a:r>
          </a:p>
          <a:p>
            <a:r>
              <a:rPr lang="ru-RU" sz="1600" dirty="0" smtClean="0"/>
              <a:t> МКОУ "</a:t>
            </a:r>
            <a:r>
              <a:rPr lang="ru-RU" sz="1600" dirty="0" err="1" smtClean="0"/>
              <a:t>Султанянгиюртовская</a:t>
            </a:r>
            <a:r>
              <a:rPr lang="ru-RU" sz="1600" dirty="0" smtClean="0"/>
              <a:t> </a:t>
            </a:r>
            <a:r>
              <a:rPr lang="ru-RU" sz="1600" dirty="0" smtClean="0"/>
              <a:t>СОШ </a:t>
            </a:r>
            <a:r>
              <a:rPr lang="ru-RU" sz="1600" dirty="0" smtClean="0"/>
              <a:t>им</a:t>
            </a:r>
            <a:r>
              <a:rPr lang="ru-RU" sz="1600" dirty="0" smtClean="0"/>
              <a:t>. </a:t>
            </a:r>
            <a:r>
              <a:rPr lang="ru-RU" sz="1600" dirty="0" err="1" smtClean="0"/>
              <a:t>Юсупа</a:t>
            </a:r>
            <a:r>
              <a:rPr lang="ru-RU" sz="1600" dirty="0" smtClean="0"/>
              <a:t> </a:t>
            </a:r>
            <a:r>
              <a:rPr lang="ru-RU" sz="1600" dirty="0" smtClean="0"/>
              <a:t>Акаева»</a:t>
            </a:r>
            <a:endParaRPr lang="ru-RU" sz="1600" dirty="0" smtClean="0"/>
          </a:p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 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95536" y="6357958"/>
            <a:ext cx="8748464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</a:rPr>
              <a:t>Кизилюртовский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</a:rPr>
              <a:t> район, РД 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</a:rPr>
              <a:t> Учитель: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</a:rPr>
              <a:t>Османова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</a:rPr>
              <a:t>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</a:rPr>
              <a:t>Сакинат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</a:rPr>
              <a:t>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</a:rPr>
              <a:t>Загидовна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</a:rPr>
              <a:t> 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</a:endParaRPr>
          </a:p>
        </p:txBody>
      </p:sp>
    </p:spTree>
  </p:cSld>
  <p:clrMapOvr>
    <a:masterClrMapping/>
  </p:clrMapOvr>
  <p:transition spd="med" advClick="0" advTm="2000">
    <p:diamond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357158" y="1825625"/>
            <a:ext cx="8158192" cy="3389325"/>
          </a:xfrm>
        </p:spPr>
        <p:txBody>
          <a:bodyPr>
            <a:normAutofit fontScale="77500" lnSpcReduction="20000"/>
          </a:bodyPr>
          <a:lstStyle/>
          <a:p>
            <a:r>
              <a:rPr lang="ru-RU" sz="5200" dirty="0" err="1" smtClean="0"/>
              <a:t>Чхандокгун</a:t>
            </a:r>
            <a:r>
              <a:rPr lang="ru-RU" sz="5200" dirty="0" smtClean="0"/>
              <a:t> служил основной резиденцией для многих королей династии Ли и известен своим садом с превосходной ландшафтной архитектурой, павильонами, прудами и уютными лесными массивами.</a:t>
            </a:r>
          </a:p>
          <a:p>
            <a:endParaRPr lang="ru-RU" dirty="0"/>
          </a:p>
        </p:txBody>
      </p:sp>
    </p:spTree>
  </p:cSld>
  <p:clrMapOvr>
    <a:masterClrMapping/>
  </p:clrMapOvr>
  <p:transition spd="med" advClick="0" advTm="2000">
    <p:zoom dir="in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http://www.lookandtravel.ru/wp-content/uploads/2010/06/Korea-Seoul-Changdeokgung.jpg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643042" y="1857364"/>
            <a:ext cx="5801784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2000"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0034" y="1214422"/>
            <a:ext cx="7886700" cy="45719"/>
          </a:xfrm>
        </p:spPr>
        <p:txBody>
          <a:bodyPr>
            <a:normAutofit fontScale="90000"/>
          </a:bodyPr>
          <a:lstStyle/>
          <a:p>
            <a:r>
              <a:rPr lang="ru-RU" sz="2700" dirty="0" smtClean="0"/>
              <a:t>В окрестностях столицы сосредоточено немало интересных мест – гигантский дольмен бронзового века, парк-музей «Корейская деревня», крепость </a:t>
            </a:r>
            <a:r>
              <a:rPr lang="ru-RU" sz="2700" dirty="0" err="1" smtClean="0"/>
              <a:t>Хвасон</a:t>
            </a:r>
            <a:r>
              <a:rPr lang="ru-RU" sz="2700" dirty="0" smtClean="0"/>
              <a:t>, гробницы династии Ли на территории государственного дендрария в </a:t>
            </a:r>
            <a:r>
              <a:rPr lang="ru-RU" sz="2700" dirty="0" err="1" smtClean="0"/>
              <a:t>Кванныне</a:t>
            </a:r>
            <a:r>
              <a:rPr lang="ru-RU" sz="2700" dirty="0" smtClean="0"/>
              <a:t>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http://www.lookandtravel.ru/wp-content/uploads/2010/06/Changdeokgung-palace.jpg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357290" y="1928802"/>
            <a:ext cx="6368515" cy="435133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noFill/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ransition spd="med" advClick="0" advTm="2000">
    <p:wheel spokes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hvason-10">
            <a:hlinkClick r:id="rId2" tooltip="&quot;&quot;"/>
          </p:cNvPr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857224" y="2143116"/>
            <a:ext cx="2476514" cy="1356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vason-2">
            <a:hlinkClick r:id="rId4" tooltip="&quot;&quot;"/>
          </p:cNvPr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57224" y="4143380"/>
            <a:ext cx="2536469" cy="1627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vason-3">
            <a:hlinkClick r:id="rId6" tooltip="&quot;&quot;"/>
          </p:cNvPr>
          <p:cNvPicPr/>
          <p:nvPr/>
        </p:nvPicPr>
        <p:blipFill>
          <a:blip r:embed="rId7"/>
          <a:srcRect/>
          <a:stretch>
            <a:fillRect/>
          </a:stretch>
        </p:blipFill>
        <p:spPr bwMode="auto">
          <a:xfrm flipV="1">
            <a:off x="3071802" y="2714620"/>
            <a:ext cx="2464094" cy="174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vason-4">
            <a:hlinkClick r:id="rId8" tooltip="&quot;&quot;"/>
          </p:cNvPr>
          <p:cNvPicPr/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429256" y="2071678"/>
            <a:ext cx="1714512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vason-5">
            <a:hlinkClick r:id="rId10" tooltip="&quot;&quot;"/>
          </p:cNvPr>
          <p:cNvPicPr/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3571868" y="5214950"/>
            <a:ext cx="2000263" cy="1428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vason-6">
            <a:hlinkClick r:id="rId12" tooltip="&quot;&quot;"/>
          </p:cNvPr>
          <p:cNvPicPr/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6215074" y="4000504"/>
            <a:ext cx="2254891" cy="168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2000">
    <p:comb dir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/>
              <a:t>Восточные районы страны считаются основным пляжным районом страны — здесь расположены одни из лучших в стране пляжей</a:t>
            </a:r>
            <a:endParaRPr lang="ru-RU" sz="2800" dirty="0"/>
          </a:p>
        </p:txBody>
      </p:sp>
      <p:pic>
        <p:nvPicPr>
          <p:cNvPr id="4" name="Содержимое 3" descr="C:\Users\wert\Desktop\Beaches-in-South-Korea-Haeundae-Beach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2428868"/>
            <a:ext cx="7643866" cy="342902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noFill/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</p:cSld>
  <p:clrMapOvr>
    <a:masterClrMapping/>
  </p:clrMapOvr>
  <p:transition spd="med" advClick="0" advTm="2000">
    <p:checker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71472" y="214290"/>
            <a:ext cx="7886700" cy="2000264"/>
          </a:xfrm>
        </p:spPr>
        <p:txBody>
          <a:bodyPr>
            <a:normAutofit fontScale="90000"/>
          </a:bodyPr>
          <a:lstStyle/>
          <a:p>
            <a:r>
              <a:rPr lang="ru-RU" sz="3100" dirty="0" smtClean="0"/>
              <a:t>Национальный парк </a:t>
            </a:r>
            <a:r>
              <a:rPr lang="ru-RU" sz="3100" dirty="0" err="1" smtClean="0"/>
              <a:t>Сораксан</a:t>
            </a:r>
            <a:r>
              <a:rPr lang="ru-RU" sz="3100" dirty="0" smtClean="0"/>
              <a:t>, находящийся на побережье Японского моря, на территории гор </a:t>
            </a:r>
            <a:r>
              <a:rPr lang="ru-RU" sz="3100" dirty="0" err="1" smtClean="0"/>
              <a:t>Сораксан</a:t>
            </a:r>
            <a:r>
              <a:rPr lang="ru-RU" sz="3100" dirty="0" smtClean="0"/>
              <a:t>, считается одним из самых живописных мест в мире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C:\Users\wert\Desktop\seoraksan-national-park-autumn-124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785918" y="1785926"/>
            <a:ext cx="5535006" cy="4429156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noFill/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</p:spTree>
  </p:cSld>
  <p:clrMapOvr>
    <a:masterClrMapping/>
  </p:clrMapOvr>
  <p:transition spd="med" advClick="0" advTm="2000">
    <p:push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1206486"/>
          </a:xfrm>
        </p:spPr>
        <p:txBody>
          <a:bodyPr>
            <a:noAutofit/>
          </a:bodyPr>
          <a:lstStyle/>
          <a:p>
            <a:r>
              <a:rPr lang="ru-RU" sz="2400" dirty="0" err="1" smtClean="0"/>
              <a:t>Пусан</a:t>
            </a:r>
            <a:r>
              <a:rPr lang="ru-RU" sz="2400" dirty="0" smtClean="0"/>
              <a:t> – главный морской порт Кореи и второй по величине город страны. Среди наиболее интересных мест города – парк </a:t>
            </a:r>
            <a:r>
              <a:rPr lang="ru-RU" sz="2400" dirty="0" err="1" smtClean="0"/>
              <a:t>Ендусан</a:t>
            </a:r>
            <a:r>
              <a:rPr lang="ru-RU" sz="2400" dirty="0" smtClean="0"/>
              <a:t>, мемориальное кладбище ООН, а также огромный рыбный рынок </a:t>
            </a:r>
            <a:r>
              <a:rPr lang="ru-RU" sz="2400" dirty="0" err="1" smtClean="0"/>
              <a:t>Чагальчхи</a:t>
            </a:r>
            <a:r>
              <a:rPr lang="ru-RU" sz="2400" dirty="0" smtClean="0"/>
              <a:t> и парк </a:t>
            </a:r>
            <a:r>
              <a:rPr lang="ru-RU" sz="2400" dirty="0" err="1" smtClean="0"/>
              <a:t>Тхэчжондэ</a:t>
            </a:r>
            <a:endParaRPr lang="ru-RU" sz="2400" dirty="0"/>
          </a:p>
        </p:txBody>
      </p:sp>
      <p:pic>
        <p:nvPicPr>
          <p:cNvPr id="4" name="Содержимое 3" descr="C:\Users\wert\Desktop\DSCF2151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85852" y="2000240"/>
            <a:ext cx="6531089" cy="435133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  <p:transition spd="med" advClick="0" advTm="2000">
    <p:zoom dir="in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C:\Users\wert\Desktop\temple-in-pusan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43042" y="2500306"/>
            <a:ext cx="6158974" cy="3851272"/>
          </a:xfrm>
          <a:prstGeom prst="rect">
            <a:avLst/>
          </a:prstGeom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p:transition spd="med" advClick="0" advTm="2000">
    <p:zo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C:\Users\wert\Desktop\재한유엔기념공원-2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357290" y="2000240"/>
            <a:ext cx="6499114" cy="435133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76200" dist="12700" dir="2700000" sy="-23000" kx="-800400" algn="bl" rotWithShape="0">
              <a:prstClr val="black">
                <a:alpha val="20000"/>
              </a:prstClr>
            </a:outerShdw>
            <a:reflection blurRad="6350" stA="50000" endA="275" endPos="40000" dist="101600" dir="5400000" sy="-100000" algn="bl" rotWithShape="0"/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spd="med" advClick="0" advTm="2000">
    <p:wheel spokes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C:\Users\wert\Desktop\651be28c2f8ee0fc4f90f89dcf9bc922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14414" y="1500174"/>
            <a:ext cx="6572296" cy="4676789"/>
          </a:xfrm>
          <a:prstGeom prst="flowChartPunchedTape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  <a:softEdge rad="127000"/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med" advClick="0" advTm="2000">
    <p:newsfla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ru-RU" dirty="0" smtClean="0"/>
              <a:t>Южная  Корея — Государство общей площадью 98,5 тыс. кв. км, находится на северо-востоке Азии и занимает южную часть Корейского полуострова. На севере граничит с КНДР.</a:t>
            </a:r>
          </a:p>
          <a:p>
            <a:pPr fontAlgn="base"/>
            <a:r>
              <a:rPr lang="ru-RU" dirty="0" smtClean="0"/>
              <a:t>На востоке омывается Японским морем, на юге и юго-востоке – Корейским проливом, на западе – Желтым морем.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cap="all" dirty="0" smtClean="0"/>
              <a:t>ЮЖНАЯ КОРЕЯ</a:t>
            </a:r>
            <a:endParaRPr lang="ru-RU" dirty="0"/>
          </a:p>
        </p:txBody>
      </p:sp>
    </p:spTree>
  </p:cSld>
  <p:clrMapOvr>
    <a:masterClrMapping/>
  </p:clrMapOvr>
  <p:transition spd="med" advClick="0" advTm="2000">
    <p:dissolv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28650" y="785794"/>
            <a:ext cx="7886700" cy="904895"/>
          </a:xfrm>
        </p:spPr>
        <p:txBody>
          <a:bodyPr>
            <a:normAutofit fontScale="90000"/>
          </a:bodyPr>
          <a:lstStyle/>
          <a:p>
            <a:r>
              <a:rPr lang="ru-RU" sz="3100" dirty="0" smtClean="0"/>
              <a:t>В окрестностях города интересны также горячие источники </a:t>
            </a:r>
            <a:r>
              <a:rPr lang="ru-RU" sz="3100" dirty="0" err="1" smtClean="0"/>
              <a:t>Тонхэ</a:t>
            </a:r>
            <a:r>
              <a:rPr lang="ru-RU" sz="3100" dirty="0" smtClean="0"/>
              <a:t>, парк </a:t>
            </a:r>
            <a:r>
              <a:rPr lang="ru-RU" sz="3100" dirty="0" err="1" smtClean="0"/>
              <a:t>Кымган</a:t>
            </a:r>
            <a:r>
              <a:rPr lang="ru-RU" sz="3100" dirty="0" smtClean="0"/>
              <a:t> и храмы </a:t>
            </a:r>
            <a:r>
              <a:rPr lang="ru-RU" sz="3100" dirty="0" err="1" smtClean="0"/>
              <a:t>Помоса</a:t>
            </a:r>
            <a:r>
              <a:rPr lang="ru-RU" sz="3100" dirty="0" smtClean="0"/>
              <a:t> и </a:t>
            </a:r>
            <a:r>
              <a:rPr lang="ru-RU" sz="3100" dirty="0" err="1" smtClean="0"/>
              <a:t>Тхондоса</a:t>
            </a:r>
            <a:r>
              <a:rPr lang="ru-RU" sz="3100" dirty="0" smtClean="0"/>
              <a:t>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C:\Users\wert\Desktop\IMG_2065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857364"/>
            <a:ext cx="3837112" cy="2963747"/>
          </a:xfrm>
          <a:prstGeom prst="bevel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wert\Desktop\busan-pomosa03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48" y="3571876"/>
            <a:ext cx="4357718" cy="307181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ransition spd="med" advClick="0" advTm="2000">
    <p:wheel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dirty="0" smtClean="0"/>
              <a:t>В 1988 г. Южная Корея присоединилась к Конвенции об охране наследия мировой культуры и естественных достопримечательностей. Три главнейших национальных сокровища Кореи 9 декабря 1995 г. были впервые включены ЮНЕСКО в список мирового культурного наследия</a:t>
            </a:r>
            <a:endParaRPr lang="ru-RU" sz="2000" dirty="0"/>
          </a:p>
        </p:txBody>
      </p:sp>
      <p:pic>
        <p:nvPicPr>
          <p:cNvPr id="4" name="Содержимое 3" descr="C:\Users\wert\Desktop\yuzhnaya-koreya-stan-te-monahom-na-neskol-ko-dney-4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2285992"/>
            <a:ext cx="4429156" cy="414340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" name="Рисунок 4" descr="C:\Users\wert\Desktop\Beomeosa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1714488"/>
            <a:ext cx="3908761" cy="264320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 advClick="0" advTm="2000">
    <p:wheel spokes="8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blipFill dpi="0" rotWithShape="1">
            <a:blip r:embed="rId2">
              <a:alphaModFix amt="27000"/>
            </a:blip>
            <a:srcRect/>
            <a:tile tx="0" ty="0" sx="100000" sy="100000" flip="none" algn="tl"/>
          </a:blipFill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. Наибольшее количество памятников старины сосредоточено в </a:t>
            </a:r>
            <a:r>
              <a:rPr lang="ru-RU" dirty="0" err="1" smtClean="0"/>
              <a:t>Кенджу</a:t>
            </a:r>
            <a:r>
              <a:rPr lang="ru-RU" dirty="0" smtClean="0"/>
              <a:t> – городе на юго-востоке страны, столице древнего королевства </a:t>
            </a:r>
            <a:r>
              <a:rPr lang="ru-RU" dirty="0" err="1" smtClean="0"/>
              <a:t>Силла</a:t>
            </a:r>
            <a:r>
              <a:rPr lang="ru-RU" dirty="0" smtClean="0"/>
              <a:t> (57 — 935 гг. н. э.)</a:t>
            </a:r>
          </a:p>
          <a:p>
            <a:r>
              <a:rPr lang="ru-RU" dirty="0" smtClean="0"/>
              <a:t>Там находится старейший буддистский храм </a:t>
            </a:r>
            <a:r>
              <a:rPr lang="ru-RU" dirty="0" err="1" smtClean="0"/>
              <a:t>Пульгукса</a:t>
            </a:r>
            <a:r>
              <a:rPr lang="ru-RU" dirty="0" smtClean="0"/>
              <a:t> («Монастырь царства Будды»), с всемирно известным Колоколом </a:t>
            </a:r>
            <a:r>
              <a:rPr lang="ru-RU" dirty="0" err="1" smtClean="0"/>
              <a:t>Эмилле</a:t>
            </a:r>
            <a:r>
              <a:rPr lang="ru-RU" dirty="0" smtClean="0"/>
              <a:t> (3,78 м. в высоту и два с небольшим метра в диаметре), сооруженный в 751-774 гг.</a:t>
            </a:r>
          </a:p>
          <a:p>
            <a:r>
              <a:rPr lang="ru-RU" dirty="0" smtClean="0"/>
              <a:t>Главный павильон </a:t>
            </a:r>
            <a:r>
              <a:rPr lang="ru-RU" dirty="0" err="1" smtClean="0"/>
              <a:t>Тэунджон</a:t>
            </a:r>
            <a:r>
              <a:rPr lang="ru-RU" dirty="0" smtClean="0"/>
              <a:t>, а также парк </a:t>
            </a:r>
            <a:r>
              <a:rPr lang="ru-RU" dirty="0" err="1" smtClean="0"/>
              <a:t>Тумули</a:t>
            </a:r>
            <a:r>
              <a:rPr lang="ru-RU" dirty="0" smtClean="0"/>
              <a:t>, </a:t>
            </a:r>
            <a:r>
              <a:rPr lang="ru-RU" dirty="0" err="1" smtClean="0"/>
              <a:t>Онын</a:t>
            </a:r>
            <a:r>
              <a:rPr lang="ru-RU" dirty="0" smtClean="0"/>
              <a:t> (Пять гробниц), </a:t>
            </a:r>
            <a:r>
              <a:rPr lang="ru-RU" dirty="0" err="1" smtClean="0"/>
              <a:t>Чхомсондэ</a:t>
            </a:r>
            <a:r>
              <a:rPr lang="ru-RU" dirty="0" smtClean="0"/>
              <a:t> (древнейшая из сохранившихся до наших дней обсерваторий), гробница полководца Ким Ю Сина и гора </a:t>
            </a:r>
            <a:r>
              <a:rPr lang="ru-RU" dirty="0" err="1" smtClean="0"/>
              <a:t>Намсан</a:t>
            </a:r>
            <a:r>
              <a:rPr lang="ru-RU" dirty="0" smtClean="0"/>
              <a:t> с пагодами и развалинами монастырей.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med" advClick="0" advTm="2000">
    <p:strips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ttp://www.lookandtravel.ru/wp-content/uploads/2010/06/tumuli_park.jpg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85786" y="1825624"/>
            <a:ext cx="7500990" cy="453233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 advClick="0" advTm="2000">
    <p:strips dir="r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628650" y="1428736"/>
            <a:ext cx="7886700" cy="4748227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 </a:t>
            </a:r>
          </a:p>
          <a:p>
            <a:r>
              <a:rPr lang="ru-RU" dirty="0" smtClean="0"/>
              <a:t>Всемирной известностью пользуется уникальный пещерный храм </a:t>
            </a:r>
            <a:r>
              <a:rPr lang="ru-RU" dirty="0" err="1" smtClean="0"/>
              <a:t>Соккурам</a:t>
            </a:r>
            <a:r>
              <a:rPr lang="ru-RU" dirty="0" smtClean="0"/>
              <a:t> на вершине горы </a:t>
            </a:r>
            <a:r>
              <a:rPr lang="ru-RU" dirty="0" err="1" smtClean="0"/>
              <a:t>Тхохамсан</a:t>
            </a:r>
            <a:r>
              <a:rPr lang="ru-RU" dirty="0" smtClean="0"/>
              <a:t>, служившей </a:t>
            </a:r>
            <a:r>
              <a:rPr lang="ru-RU" dirty="0" err="1" smtClean="0"/>
              <a:t>Силла</a:t>
            </a:r>
            <a:r>
              <a:rPr lang="ru-RU" dirty="0" smtClean="0"/>
              <a:t> естественной защитой от набегов. Храм состоит из главного купольного зала, небольшого квадратного аванзала и соединяющего их веерообразного коридора.</a:t>
            </a:r>
          </a:p>
          <a:p>
            <a:r>
              <a:rPr lang="ru-RU" dirty="0" smtClean="0"/>
              <a:t>Главная фигура в центре круглого зала — статуя Будды, сидящего со скрещенными ногами на восьмигранном пьедестале. Это единственный в  Азии пещерный храм, где главная фигура расположена в центре зала. Главная фигура окружена 39 бодхисатвами, 10 </a:t>
            </a:r>
            <a:r>
              <a:rPr lang="ru-RU" dirty="0" err="1" smtClean="0"/>
              <a:t>наханами</a:t>
            </a:r>
            <a:r>
              <a:rPr lang="ru-RU" dirty="0" smtClean="0"/>
              <a:t> (учениками Будды), а также </a:t>
            </a:r>
            <a:r>
              <a:rPr lang="ru-RU" dirty="0" err="1" smtClean="0"/>
              <a:t>дэвами</a:t>
            </a:r>
            <a:r>
              <a:rPr lang="ru-RU" dirty="0" smtClean="0"/>
              <a:t> и небесными воеводами, символизирующими собой «Чистую Землю» — обитель Будды.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med" advClick="0" advTm="2000">
    <p:blinds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1800" dirty="0" smtClean="0"/>
              <a:t>В монастыре </a:t>
            </a:r>
            <a:r>
              <a:rPr lang="ru-RU" sz="1800" dirty="0" err="1" smtClean="0"/>
              <a:t>Хэинса</a:t>
            </a:r>
            <a:r>
              <a:rPr lang="ru-RU" sz="1800" dirty="0" smtClean="0"/>
              <a:t> в провинции </a:t>
            </a:r>
            <a:r>
              <a:rPr lang="ru-RU" sz="1800" dirty="0" err="1" smtClean="0"/>
              <a:t>Кенсан-Намдо</a:t>
            </a:r>
            <a:r>
              <a:rPr lang="ru-RU" sz="1800" dirty="0" smtClean="0"/>
              <a:t> хранится «</a:t>
            </a:r>
            <a:r>
              <a:rPr lang="ru-RU" sz="1800" dirty="0" err="1" smtClean="0"/>
              <a:t>Трипитака</a:t>
            </a:r>
            <a:r>
              <a:rPr lang="ru-RU" sz="1800" dirty="0" smtClean="0"/>
              <a:t> </a:t>
            </a:r>
            <a:r>
              <a:rPr lang="ru-RU" sz="1800" dirty="0" err="1" smtClean="0"/>
              <a:t>Кореана</a:t>
            </a:r>
            <a:r>
              <a:rPr lang="ru-RU" sz="1800" dirty="0" smtClean="0"/>
              <a:t>» (самое полное из сохранившихся в Восточной Азии собраний буддийских писаний). Хранилище «</a:t>
            </a:r>
            <a:r>
              <a:rPr lang="ru-RU" sz="1800" dirty="0" err="1" smtClean="0"/>
              <a:t>Трипитака</a:t>
            </a:r>
            <a:r>
              <a:rPr lang="ru-RU" sz="1800" dirty="0" smtClean="0"/>
              <a:t> </a:t>
            </a:r>
            <a:r>
              <a:rPr lang="ru-RU" sz="1800" dirty="0" err="1" smtClean="0"/>
              <a:t>Кореана</a:t>
            </a:r>
            <a:r>
              <a:rPr lang="ru-RU" sz="1800" dirty="0" smtClean="0"/>
              <a:t>», зарегистрированное как национальное сокровище, это два длинных здания на севере и на юге, которые вместе с двумя небольшими флигелями на востоке и на западе образуют квадрат</a:t>
            </a:r>
            <a:endParaRPr lang="ru-RU" sz="1800" dirty="0"/>
          </a:p>
        </p:txBody>
      </p:sp>
      <p:pic>
        <p:nvPicPr>
          <p:cNvPr id="4" name="Содержимое 3" descr="http://www.lookandtravel.ru/wp-content/uploads/2010/06/Korea-Haeinsa-Tripitaka.jpg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857224" y="2214554"/>
            <a:ext cx="7215238" cy="37377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 advClick="0" advTm="4000">
    <p:split orient="vert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fontAlgn="base"/>
            <a:r>
              <a:rPr lang="ru-RU" dirty="0" smtClean="0"/>
              <a:t>Эти постройки в стиле архитектуры раннего периода </a:t>
            </a:r>
            <a:r>
              <a:rPr lang="ru-RU" dirty="0" err="1" smtClean="0"/>
              <a:t>Чосон</a:t>
            </a:r>
            <a:r>
              <a:rPr lang="ru-RU" dirty="0" smtClean="0"/>
              <a:t> примечательны не только своим изяществом, но и особенно уникальной конструкцией — их создатели сумели без каких-либо специальных устройств обеспечить в зданиях оптимальную вентиляцию, благодаря чему печатные доски-клише прекрасно сохранились спустя многие века.</a:t>
            </a:r>
          </a:p>
          <a:p>
            <a:pPr fontAlgn="base"/>
            <a:r>
              <a:rPr lang="ru-RU" dirty="0" smtClean="0"/>
              <a:t>Фольклорная деревня, которая находится в 50 минутах езды от Сеула, предлагает вниманию туристов все, что связано с традиционным укладом жизни, она состоит из домов, типичных для разных корейских провинций.	</a:t>
            </a:r>
          </a:p>
          <a:p>
            <a:pPr fontAlgn="base"/>
            <a:r>
              <a:rPr lang="ru-RU" dirty="0" smtClean="0"/>
              <a:t>Регулярно по выходным в деревне устраиваются всевозможные уличные представления, свадебные церемонии, похоронные процессии, цирковые номера, состязания по запуску воздушных змеев, народные танцы, соревнования по традиционным видам спорта.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 spd="med" advClick="0" advTm="2000">
    <p:wheel spokes="8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28650" y="571480"/>
            <a:ext cx="7886700" cy="1357322"/>
          </a:xfrm>
        </p:spPr>
        <p:txBody>
          <a:bodyPr>
            <a:normAutofit fontScale="90000"/>
          </a:bodyPr>
          <a:lstStyle/>
          <a:p>
            <a:r>
              <a:rPr lang="ru-RU" sz="2200" dirty="0" smtClean="0"/>
              <a:t>Ландшафт страны разнообразен, но 70% территории покрыто горами. Вдоль береговой линии расположено более 3000 островов. Самая высокая гора </a:t>
            </a:r>
            <a:r>
              <a:rPr lang="ru-RU" sz="2200" dirty="0" err="1" smtClean="0"/>
              <a:t>Халласан</a:t>
            </a:r>
            <a:r>
              <a:rPr lang="ru-RU" sz="2200" dirty="0" smtClean="0"/>
              <a:t> (1950 м.), расположена на острове </a:t>
            </a:r>
            <a:r>
              <a:rPr lang="ru-RU" sz="2200" dirty="0" err="1" smtClean="0"/>
              <a:t>Чечжудо</a:t>
            </a:r>
            <a:r>
              <a:rPr lang="ru-RU" sz="2200" dirty="0" smtClean="0"/>
              <a:t>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C:\Users\wert\Desktop\d7140621def7ba23a4159c5b6647d5c022c0f0cc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571736" y="1857364"/>
            <a:ext cx="3786214" cy="4748227"/>
          </a:xfrm>
          <a:prstGeom prst="rect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softEdge rad="112500"/>
          </a:effectLst>
        </p:spPr>
      </p:pic>
    </p:spTree>
  </p:cSld>
  <p:clrMapOvr>
    <a:masterClrMapping/>
  </p:clrMapOvr>
  <p:transition spd="med" advClick="0" advTm="7000"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C:\Users\wert\Desktop\imgp5803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357166"/>
            <a:ext cx="4817225" cy="305908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5" name="Прямоугольник 4"/>
          <p:cNvSpPr/>
          <p:nvPr/>
        </p:nvSpPr>
        <p:spPr>
          <a:xfrm>
            <a:off x="5643570" y="714356"/>
            <a:ext cx="321471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</a:rPr>
              <a:t>Климат умеренный муссонный. Особенно хорошая погода весной и осенью, когда небо чисто и безоблачно, тепло и ласково греет солнце.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00034" y="3643314"/>
            <a:ext cx="328614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</a:rPr>
              <a:t>Лето жаркое (до +35 С), </a:t>
            </a:r>
            <a:r>
              <a:rPr lang="ru-RU" sz="2800" dirty="0" err="1">
                <a:solidFill>
                  <a:schemeClr val="bg1"/>
                </a:solidFill>
              </a:rPr>
              <a:t>с</a:t>
            </a:r>
            <a:r>
              <a:rPr lang="ru-RU" sz="2800" dirty="0">
                <a:solidFill>
                  <a:schemeClr val="bg1"/>
                </a:solidFill>
              </a:rPr>
              <a:t> частыми и сильными дождями во время муссонного сезона (июнь-июль).</a:t>
            </a:r>
          </a:p>
        </p:txBody>
      </p:sp>
      <p:pic>
        <p:nvPicPr>
          <p:cNvPr id="7" name="Рисунок 6" descr="C:\Users\wert\Desktop\193_climate_best-country_1572081196_crop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57620" y="3643314"/>
            <a:ext cx="4929222" cy="292798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p:transition spd="med" advClick="0" advTm="7000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3460763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Население в Корее около 46 млн. человек, 99% — корейцы. Язык Корейский. В современном корейском языке существует несколько диалектов, но в настоящее время большинство корейцев пользуется литературным языком, в основе которого лежит </a:t>
            </a:r>
            <a:r>
              <a:rPr lang="ru-RU" dirty="0" err="1" smtClean="0"/>
              <a:t>сеульский</a:t>
            </a:r>
            <a:r>
              <a:rPr lang="ru-RU" dirty="0" smtClean="0"/>
              <a:t> диалект. Почти все указатели на улицах, транспорте и т.п. дублированы на английском, но большинство корейцев разговорным английским не владеют.</a:t>
            </a:r>
          </a:p>
          <a:p>
            <a:endParaRPr lang="ru-RU" dirty="0"/>
          </a:p>
        </p:txBody>
      </p:sp>
    </p:spTree>
  </p:cSld>
  <p:clrMapOvr>
    <a:masterClrMapping/>
  </p:clrMapOvr>
  <p:transition spd="med" advClick="0" advTm="2000"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C:\Users\wert\Desktop\depositphotos_7197833-stock-photo-korea-buddha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85852" y="2143116"/>
            <a:ext cx="6527007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714348" y="214290"/>
            <a:ext cx="8286776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Большинство корейцев исповедует буддизм, однако в последнее время быстро растет влияние христианства – как протестантизма, так и католицизма. Небольшое количество верующих являются последователями шаманизма и конфуцианства. Около 40% населения – атеисты.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 advClick="0" advTm="2000">
    <p:pull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571472" y="214290"/>
            <a:ext cx="7886700" cy="1746251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Столица Южной Кореи – Сеул – один из самых безопасных городов в мире. Он является не только административной столицей, но и крупнейшим историческим, политическим, экономическим, культурным и образовательным центром страны</a:t>
            </a:r>
            <a:endParaRPr lang="ru-RU" dirty="0"/>
          </a:p>
        </p:txBody>
      </p:sp>
      <p:pic>
        <p:nvPicPr>
          <p:cNvPr id="4" name="Рисунок 3" descr="http://www.lookandtravel.ru/wp-content/uploads/2010/06/seul.jpg">
            <a:hlinkClick r:id="rId2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00166" y="2071678"/>
            <a:ext cx="6072230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2000">
    <p:pull dir="l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28596" y="2071678"/>
            <a:ext cx="8086754" cy="4000528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В Сеуле сохранились четыре королевских дворца династии </a:t>
            </a:r>
            <a:r>
              <a:rPr lang="ru-RU" sz="3200" dirty="0" err="1" smtClean="0"/>
              <a:t>Чосон</a:t>
            </a:r>
            <a:r>
              <a:rPr lang="ru-RU" sz="3200" dirty="0" smtClean="0"/>
              <a:t>. «Визитной карточкой» города считается </a:t>
            </a:r>
            <a:r>
              <a:rPr lang="ru-RU" sz="3200" dirty="0" err="1" smtClean="0"/>
              <a:t>Кенбоккун</a:t>
            </a:r>
            <a:r>
              <a:rPr lang="ru-RU" sz="3200" dirty="0" smtClean="0"/>
              <a:t>, старейший королевский дворец эпохи.</a:t>
            </a:r>
            <a:endParaRPr lang="ru-RU" sz="3200" dirty="0"/>
          </a:p>
        </p:txBody>
      </p:sp>
    </p:spTree>
  </p:cSld>
  <p:clrMapOvr>
    <a:masterClrMapping/>
  </p:clrMapOvr>
  <p:transition spd="med" advClick="0" advTm="5000">
    <p:pull dir="l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 smtClean="0"/>
              <a:t>Не менее интересны дворцы </a:t>
            </a:r>
            <a:r>
              <a:rPr lang="ru-RU" sz="2800" dirty="0" err="1" smtClean="0"/>
              <a:t>Чхандокгун</a:t>
            </a:r>
            <a:r>
              <a:rPr lang="ru-RU" sz="2800" dirty="0" smtClean="0"/>
              <a:t> и </a:t>
            </a:r>
            <a:r>
              <a:rPr lang="ru-RU" sz="2800" dirty="0" err="1" smtClean="0"/>
              <a:t>Чхангенгун</a:t>
            </a:r>
            <a:r>
              <a:rPr lang="ru-RU" sz="2800" dirty="0" smtClean="0"/>
              <a:t>, с великолепно спланированными садами и классической архитектурой, которые являются центром исторического ядра города</a:t>
            </a:r>
            <a:endParaRPr lang="ru-RU" sz="2800" dirty="0"/>
          </a:p>
        </p:txBody>
      </p:sp>
      <p:pic>
        <p:nvPicPr>
          <p:cNvPr id="4" name="Содержимое 3" descr="C:\Users\wert\Desktop\lyM07mhDTrU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714480" y="1928802"/>
            <a:ext cx="5801784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2000">
    <p:pull dir="r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f22977542_win32">
  <a:themeElements>
    <a:clrScheme name="Custom 24">
      <a:dk1>
        <a:sysClr val="windowText" lastClr="000000"/>
      </a:dk1>
      <a:lt1>
        <a:sysClr val="window" lastClr="FFFFFF"/>
      </a:lt1>
      <a:dk2>
        <a:srgbClr val="64AC00"/>
      </a:dk2>
      <a:lt2>
        <a:srgbClr val="CBFF00"/>
      </a:lt2>
      <a:accent1>
        <a:srgbClr val="002E62"/>
      </a:accent1>
      <a:accent2>
        <a:srgbClr val="004CB9"/>
      </a:accent2>
      <a:accent3>
        <a:srgbClr val="005500"/>
      </a:accent3>
      <a:accent4>
        <a:srgbClr val="16B3DC"/>
      </a:accent4>
      <a:accent5>
        <a:srgbClr val="F9DC5C"/>
      </a:accent5>
      <a:accent6>
        <a:srgbClr val="EF626C"/>
      </a:accent6>
      <a:hlink>
        <a:srgbClr val="FFFFFF"/>
      </a:hlink>
      <a:folHlink>
        <a:srgbClr val="FFFFFF"/>
      </a:folHlink>
    </a:clrScheme>
    <a:fontScheme name="Custom 21">
      <a:majorFont>
        <a:latin typeface="Gill Sans MT"/>
        <a:ea typeface=""/>
        <a:cs typeface=""/>
      </a:majorFont>
      <a:minorFont>
        <a:latin typeface="Franklin Gothic Book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2"/>
        </a:solidFill>
        <a:ln w="12700" cap="flat">
          <a:noFill/>
          <a:prstDash val="solid"/>
          <a:miter/>
        </a:ln>
      </a:spPr>
      <a:bodyPr rtlCol="0" anchor="ctr"/>
      <a:lstStyle>
        <a:defPPr algn="l">
          <a:defRPr dirty="0"/>
        </a:defPPr>
      </a:lstStyle>
    </a:spDef>
  </a:objectDefaults>
  <a:extraClrSchemeLst/>
  <a:extLst>
    <a:ext uri="{05A4C25C-085E-4340-85A3-A5531E510DB2}">
      <thm15:themeFamily xmlns:thm15="http://schemas.microsoft.com/office/thememl/2012/main" name="Office_30677657_TF22977542" id="{BFD103F6-B756-4241-8A62-8A5DCCFC94F1}" vid="{BDB6EC45-ADC3-492A-B1CD-3D723C23B062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tf22977542_win32</Template>
  <TotalTime>326</TotalTime>
  <Words>760</Words>
  <Application>Microsoft Office PowerPoint</Application>
  <PresentationFormat>Экран (4:3)</PresentationFormat>
  <Paragraphs>35</Paragraphs>
  <Slides>26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2" baseType="lpstr">
      <vt:lpstr>Arial</vt:lpstr>
      <vt:lpstr>Calibri</vt:lpstr>
      <vt:lpstr>Franklin Gothic Book</vt:lpstr>
      <vt:lpstr>Gill Sans MT</vt:lpstr>
      <vt:lpstr>Times New Roman</vt:lpstr>
      <vt:lpstr>tf22977542_win32</vt:lpstr>
      <vt:lpstr>Визитная Карточка</vt:lpstr>
      <vt:lpstr>ЮЖНАЯ КОРЕЯ</vt:lpstr>
      <vt:lpstr>Ландшафт страны разнообразен, но 70% территории покрыто горами. Вдоль береговой линии расположено более 3000 островов. Самая высокая гора Халласан (1950 м.), расположена на острове Чечжудо.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Не менее интересны дворцы Чхандокгун и Чхангенгун, с великолепно спланированными садами и классической архитектурой, которые являются центром исторического ядра города</vt:lpstr>
      <vt:lpstr>Презентация PowerPoint</vt:lpstr>
      <vt:lpstr>Презентация PowerPoint</vt:lpstr>
      <vt:lpstr>В окрестностях столицы сосредоточено немало интересных мест – гигантский дольмен бронзового века, парк-музей «Корейская деревня», крепость Хвасон, гробницы династии Ли на территории государственного дендрария в Кванныне. </vt:lpstr>
      <vt:lpstr>Презентация PowerPoint</vt:lpstr>
      <vt:lpstr>Восточные районы страны считаются основным пляжным районом страны — здесь расположены одни из лучших в стране пляжей</vt:lpstr>
      <vt:lpstr>Национальный парк Сораксан, находящийся на побережье Японского моря, на территории гор Сораксан, считается одним из самых живописных мест в мире </vt:lpstr>
      <vt:lpstr>Пусан – главный морской порт Кореи и второй по величине город страны. Среди наиболее интересных мест города – парк Ендусан, мемориальное кладбище ООН, а также огромный рыбный рынок Чагальчхи и парк Тхэчжондэ</vt:lpstr>
      <vt:lpstr>Презентация PowerPoint</vt:lpstr>
      <vt:lpstr>Презентация PowerPoint</vt:lpstr>
      <vt:lpstr>Презентация PowerPoint</vt:lpstr>
      <vt:lpstr>В окрестностях города интересны также горячие источники Тонхэ, парк Кымган и храмы Помоса и Тхондоса. </vt:lpstr>
      <vt:lpstr>В 1988 г. Южная Корея присоединилась к Конвенции об охране наследия мировой культуры и естественных достопримечательностей. Три главнейших национальных сокровища Кореи 9 декабря 1995 г. были впервые включены ЮНЕСКО в список мирового культурного наследия</vt:lpstr>
      <vt:lpstr>Презентация PowerPoint</vt:lpstr>
      <vt:lpstr>Презентация PowerPoint</vt:lpstr>
      <vt:lpstr>Презентация PowerPoint</vt:lpstr>
      <vt:lpstr>В монастыре Хэинса в провинции Кенсан-Намдо хранится «Трипитака Кореана» (самое полное из сохранившихся в Восточной Азии собраний буддийских писаний). Хранилище «Трипитака Кореана», зарегистрированное как национальное сокровище, это два длинных здания на севере и на юге, которые вместе с двумя небольшими флигелями на востоке и на западе образуют квадрат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КОМПиКО</dc:creator>
  <cp:lastModifiedBy>Microsoft Office</cp:lastModifiedBy>
  <cp:revision>38</cp:revision>
  <dcterms:created xsi:type="dcterms:W3CDTF">2021-05-20T08:49:31Z</dcterms:created>
  <dcterms:modified xsi:type="dcterms:W3CDTF">2021-05-25T20:00:12Z</dcterms:modified>
</cp:coreProperties>
</file>