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Lenovo\Downloads\videoplayback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Lenovo\Downloads\&#1055;&#1088;&#1072;&#1074;&#1080;&#1083;&#1072;%20&#1073;&#1077;&#1079;&#1086;&#1087;&#1072;&#1089;&#1085;&#1086;&#1089;&#1090;&#1080;%20&#1076;&#1083;&#1103;%20&#1076;&#1077;&#1090;&#1077;&#1081;%20&#1085;&#1072;%20&#1087;&#1088;&#1080;&#1088;&#1086;&#1076;&#1077;,%20&#1074;%20&#1075;&#1086;&#1088;&#1086;&#1076;&#1077;,%20&#1087;&#1088;&#1080;%20&#1087;&#1086;&#1078;&#1072;&#1088;&#1077;.%20&#1054;&#1073;&#1091;&#1095;&#1072;&#1102;&#1097;&#1080;&#1081;%20&#1084;&#1091;&#1083;&#1100;&#1090;&#1092;&#1080;&#1083;&#1100;&#1084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ti i og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500174"/>
            <a:ext cx="8215369" cy="49292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500043"/>
            <a:ext cx="8062912" cy="714379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Пожарная безопасность и 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821926"/>
          </a:xfrm>
        </p:spPr>
        <p:txBody>
          <a:bodyPr>
            <a:normAutofit/>
          </a:bodyPr>
          <a:lstStyle/>
          <a:p>
            <a:r>
              <a:rPr lang="ru-RU" dirty="0" err="1" smtClean="0"/>
              <a:t>пп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16-016-Znajte-i-sobljudajte-pravila-pozharnoj-bezopasnost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14290"/>
            <a:ext cx="8572560" cy="642942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Неосторожное обращение с огнем</a:t>
            </a:r>
            <a:endParaRPr lang="ru-RU" dirty="0"/>
          </a:p>
        </p:txBody>
      </p:sp>
      <p:pic>
        <p:nvPicPr>
          <p:cNvPr id="13314" name="Picture 2" descr="http://bm.img.com.ua/berlin/storage/orig/09d1ab12b21a5040cd438c1c007b2a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00174"/>
            <a:ext cx="4572000" cy="5357826"/>
          </a:xfrm>
          <a:prstGeom prst="rect">
            <a:avLst/>
          </a:prstGeom>
          <a:noFill/>
        </p:spPr>
      </p:pic>
      <p:pic>
        <p:nvPicPr>
          <p:cNvPr id="7" name="Содержимое 6" descr="pozar2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500174"/>
            <a:ext cx="4572000" cy="5357826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Прометей подаривший огонь людям</a:t>
            </a:r>
            <a:endParaRPr lang="ru-RU" dirty="0"/>
          </a:p>
        </p:txBody>
      </p:sp>
      <p:pic>
        <p:nvPicPr>
          <p:cNvPr id="4" name="Содержимое 3" descr="639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71612"/>
            <a:ext cx="8286808" cy="500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Прометей</a:t>
            </a:r>
            <a:endParaRPr lang="ru-RU" dirty="0"/>
          </a:p>
        </p:txBody>
      </p:sp>
      <p:pic>
        <p:nvPicPr>
          <p:cNvPr id="6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6609" y="1571612"/>
            <a:ext cx="8773109" cy="4786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1836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010483-----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7271_77829e198723eec29b8f97b81c4e191f70e6897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8715436" cy="642942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1893263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291" y="285728"/>
            <a:ext cx="8296113" cy="635798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Правила поведения при пожаре</a:t>
            </a:r>
            <a:endParaRPr lang="ru-RU" dirty="0"/>
          </a:p>
        </p:txBody>
      </p:sp>
      <p:pic>
        <p:nvPicPr>
          <p:cNvPr id="4" name="Правила безопасности для детей на природе, в городе, при пожаре. Обучающий мультфильм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2910" y="1714488"/>
            <a:ext cx="7929618" cy="4857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Содержимое 10" descr="sm_full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7" y="214290"/>
            <a:ext cx="8286808" cy="614366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Words>18</Words>
  <PresentationFormat>Экран (4:3)</PresentationFormat>
  <Paragraphs>6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Пожарная безопасность и мы</vt:lpstr>
      <vt:lpstr>Неосторожное обращение с огнем</vt:lpstr>
      <vt:lpstr>Прометей подаривший огонь людям</vt:lpstr>
      <vt:lpstr>Прометей</vt:lpstr>
      <vt:lpstr>Слайд 5</vt:lpstr>
      <vt:lpstr>Слайд 6</vt:lpstr>
      <vt:lpstr>Слайд 7</vt:lpstr>
      <vt:lpstr>Правила поведения при пожаре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Lenovo</cp:lastModifiedBy>
  <cp:revision>7</cp:revision>
  <dcterms:created xsi:type="dcterms:W3CDTF">2018-02-25T21:02:04Z</dcterms:created>
  <dcterms:modified xsi:type="dcterms:W3CDTF">2018-02-25T22:07:05Z</dcterms:modified>
</cp:coreProperties>
</file>