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lue_binary_code_1024_768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CD1A-BA6B-493B-BC0F-D4838B3C8B0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F16-2364-43F7-99E8-16880D655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7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14298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«Приглашаю Вас в Канаду»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wert\Desktop\Канад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98" y="1755753"/>
            <a:ext cx="5429288" cy="369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4929198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Выполнила: </a:t>
            </a:r>
            <a:r>
              <a:rPr lang="ru-RU" b="1" smtClean="0">
                <a:solidFill>
                  <a:srgbClr val="FFFF00"/>
                </a:solidFill>
              </a:rPr>
              <a:t>ученица </a:t>
            </a:r>
            <a:r>
              <a:rPr lang="ru-RU" b="1" dirty="0">
                <a:solidFill>
                  <a:srgbClr val="FFFF00"/>
                </a:solidFill>
              </a:rPr>
              <a:t>7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«б» класса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Мульдарова</a:t>
            </a:r>
            <a:r>
              <a:rPr lang="ru-RU" b="1" dirty="0" smtClean="0">
                <a:solidFill>
                  <a:srgbClr val="FFFF00"/>
                </a:solidFill>
              </a:rPr>
              <a:t> Лейла« МКОУ «</a:t>
            </a:r>
            <a:r>
              <a:rPr lang="ru-RU" b="1" dirty="0" err="1" smtClean="0">
                <a:solidFill>
                  <a:srgbClr val="FFFF00"/>
                </a:solidFill>
              </a:rPr>
              <a:t>Султанянгиюртовская</a:t>
            </a:r>
            <a:r>
              <a:rPr lang="ru-RU" b="1" dirty="0" smtClean="0">
                <a:solidFill>
                  <a:srgbClr val="FFFF00"/>
                </a:solidFill>
              </a:rPr>
              <a:t> СОШ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им. </a:t>
            </a:r>
            <a:r>
              <a:rPr lang="ru-RU" b="1" dirty="0" err="1" smtClean="0">
                <a:solidFill>
                  <a:srgbClr val="FFFF00"/>
                </a:solidFill>
              </a:rPr>
              <a:t>Юсупа</a:t>
            </a:r>
            <a:r>
              <a:rPr lang="ru-RU" b="1" dirty="0" smtClean="0">
                <a:solidFill>
                  <a:srgbClr val="FFFF00"/>
                </a:solidFill>
              </a:rPr>
              <a:t> Акаева»,</a:t>
            </a:r>
            <a:r>
              <a:rPr lang="ru-RU" b="1" dirty="0" err="1" smtClean="0">
                <a:solidFill>
                  <a:srgbClr val="FFFF00"/>
                </a:solidFill>
              </a:rPr>
              <a:t>Кизилюртовский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район,РД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Учитель :</a:t>
            </a:r>
            <a:r>
              <a:rPr lang="ru-RU" b="1" dirty="0" err="1" smtClean="0">
                <a:solidFill>
                  <a:srgbClr val="FFFF00"/>
                </a:solidFill>
              </a:rPr>
              <a:t>Османова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Сакинат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Загидовна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Кроме англо - канадцев и франко- канадцев, здесь проживает и коренное население.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Канадскую Арктику населяют эскимосы, что на их языке означает «люди», сейчас их 50 тыс. Жилище эскимосов называют иглу. В 1999 году была организована федеральная территория НУНАВУТ, что означает «Наша земля», на которой полновластными хозяевами стали эскимосы.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 прихода европейцев жили на юге Канады и индейские племена. Их земли были плодородны, леса богаты дичью и зверем, а реки и озера — рыбой.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Помимо коренных народов здесь живут, приехавшие в основном в ХХ веке, народы Европы, Азии, Африки. Особенно много немцев, китайцев, украинцев, русских — более 200 тыс.человек.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wert\Pictures\памятник 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71517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7786742" cy="2286015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В Канаде огромное внимание уделяется охране природы.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Канада — первая страна, которая подписала Венскую Конвенцию о защите озонового слоя планеты в июне 1986 года.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В 1995-97 годах ООН называла Канаду лучшей страной в мире для проживания человека.</a:t>
            </a:r>
          </a:p>
        </p:txBody>
      </p:sp>
      <p:pic>
        <p:nvPicPr>
          <p:cNvPr id="4" name="Рисунок 3" descr="C:\Users\wert\Pictures\пам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6643734" cy="3779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715304" cy="25003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Огромные неосвоенные человеком территории, особенно в тундре и в горных районах страны, составляют 70% всей земли Канады и представляют 20% всей нетронутой дикой природы Земли.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Канада — является одной из стран, которые первыми подписали Киотский протокол — соглашение о регулировании выбросов в атмосферу парниковых газов.</a:t>
            </a:r>
          </a:p>
          <a:p>
            <a:endParaRPr lang="ru-RU" dirty="0"/>
          </a:p>
        </p:txBody>
      </p:sp>
      <p:pic>
        <p:nvPicPr>
          <p:cNvPr id="4" name="Рисунок 3" descr="C:\Users\wert\Pictures\пам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64373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786742" cy="50720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целом, экологическая обстановка в Канаде считается хорошей для такой промышленно развитой страны, но и там на первое место выдвигаются проблемы охраны окружающей среды и сохранения богатого природного мира для потомков.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Канаде есть памятники, отнесенные ко Всемирному наследию. Наиболее известны из них </a:t>
            </a:r>
            <a:r>
              <a:rPr lang="ru-RU" dirty="0" err="1" smtClean="0">
                <a:solidFill>
                  <a:schemeClr val="bg1"/>
                </a:solidFill>
              </a:rPr>
              <a:t>Анс-о-Медоу</a:t>
            </a:r>
            <a:r>
              <a:rPr lang="ru-RU" dirty="0" smtClean="0">
                <a:solidFill>
                  <a:schemeClr val="bg1"/>
                </a:solidFill>
              </a:rPr>
              <a:t>, расположенный на севере острова Ньюфаундленд.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Второй памятник – исторический район города Квебек.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горах и на равнинах созданы национальные парки.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786742" cy="33575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C:\Users\wert\Pictures\пам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72362" cy="4537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wert\Pictures\пам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929486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2857520" cy="928694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Цель проекта: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876"/>
            <a:ext cx="8086724" cy="218599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Сформировать представление о Канаде.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Развивать умения  работать с картами, дополнительным материалом, делать выводы.</a:t>
            </a:r>
          </a:p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Продолжить воспитывать интерес к предмету география 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 Северной Америки есть удивительная страна — Канада. 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Столица Канады – Оттава.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142984"/>
            <a:ext cx="685804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Познакомить, с природой, населением и хозяйством Канады.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-Развивать интерес к географии, культуру общения,  делать выводы, самостоятельно мыслить.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86116" y="2786058"/>
            <a:ext cx="257176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Задачи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Султанянгиюрт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wert\Pictures\оттав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946399" cy="51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901014" cy="257176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Канада находится на материке Северной Америки, граничит с США на юге, и располагается с Запада на восток по всему материку в северной части.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Канада — самое большое по территории государство зарубежного мира.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Площадь страны 10 млн.кв. км, уступает лишь России.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Канада - вторая по площади страна мира, а численность населения небольшая. Канада – северная страна и здесь суровые климатические условия. Северные часть территории Канады находится под сильным влиянием суровой Арктики и малопригодна для жизни. Невысокие равнины – это просторы ледяных арктических пустынь, безлесных тундр.</a:t>
            </a:r>
            <a:br>
              <a:rPr lang="ru-RU" sz="22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wert\Pictures\природ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429552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151128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Высокие широты, близость к Северному Ледовитому океану, холодное </a:t>
            </a:r>
            <a:r>
              <a:rPr lang="ru-RU" sz="1800" dirty="0" err="1" smtClean="0">
                <a:solidFill>
                  <a:schemeClr val="bg1"/>
                </a:solidFill>
              </a:rPr>
              <a:t>Лабрадорское</a:t>
            </a:r>
            <a:r>
              <a:rPr lang="ru-RU" sz="1800" dirty="0" smtClean="0">
                <a:solidFill>
                  <a:schemeClr val="bg1"/>
                </a:solidFill>
              </a:rPr>
              <a:t> течение формируют суровый климат Канады.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Эти природные условия могут повлиять на хозяйственную деятельность, на особенности проживания, на культуру и т.д.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7"/>
            <a:ext cx="7858180" cy="185738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На юге востока в ее пределы частично входят Аппалачи. На юге Канады более равнинная зона, где на тысячи километров тянутся таёжные леса. По внешнему виду они напоминают нашу северную тайгу. В них растут американские породы ели, лиственницы, клены, сосны, дающие ценную древесину. Население здесь занимается в основном заготовкой и переработкой древесины. Леса-богатство этой страны. Канадская древесина и бумага известны во многих странах мира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wert\Pictures\природа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7000924" cy="4285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715304" cy="228601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На государственном флаге Канады изображен кленовый лист. Клены растут на юге Канады.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Красные полосы на канадском флаге символизируют Атлантический и Тихий океаны, между которыми расположена Канада. А белый цвет напоминает об арктических снегах на севере страны, а кленовый лист — давняя эмблема Канады.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 	Несмотря на то, что здесь проживают коренные народы, основное влияние на символику страны оказали франко-канадцы и англо-канадцы.</a:t>
            </a:r>
            <a:endParaRPr lang="ru-RU" dirty="0"/>
          </a:p>
        </p:txBody>
      </p:sp>
      <p:pic>
        <p:nvPicPr>
          <p:cNvPr id="4" name="Рисунок 3" descr="C:\Users\wert\Pictures\флаг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715040" cy="3734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972452" cy="62151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Канада богата полезными ископаемыми. Особенно велики запасы руд никеля и меди, цинка и железа, золота и платины. Есть и руды радиоактивных металлов. Разведены значительные месторождения нефти и природного газа.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Исключительно велики запасы гидроэнергии. На реках построены крупные гидроэлектростанции, дешёвая энергия которых широко используется при выплавке цветных металлов.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 заводах Канады изготавливают самую разнообразную продукцию – автомобили и сельскохозяйственные машины, реактивные самолеты и океанские суда. Прибрежные воды Атлантического и Тихого океанов богаты рыбой.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Канада-страна многонациональная за счет переселенцев из разных государств мира.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 улицах городов и сел можно услышать речь на самых разных языках. Население Канады составляет 30 млн.человек.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Канаде живет не менее ста этнических групп. Из Франции переехало всего 10 тысяч человек, сейчас там, около 10 млн. человек. Большинство франко-канадцев друг другу родственники, хотя и не очень близкие, но помнящие свое родство.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wert\Pictures\памятник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946399" cy="5483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tf02498725_win32</Template>
  <TotalTime>678</TotalTime>
  <Words>547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Проект </vt:lpstr>
      <vt:lpstr>Цель проекта:</vt:lpstr>
      <vt:lpstr>             с. Султанянгиюрт </vt:lpstr>
      <vt:lpstr>Канада находится на материке Северной Америки, граничит с США на юге, и располагается с Запада на восток по всему материку в северной части. Канада — самое большое по территории государство зарубежного мира. Площадь страны 10 млн.кв. км, уступает лишь России. Канада - вторая по площади страна мира, а численность населения небольшая. Канада – северная страна и здесь суровые климатические условия. Северные часть территории Канады находится под сильным влиянием суровой Арктики и малопригодна для жизни. Невысокие равнины – это просторы ледяных арктических пустынь, безлесных тундр. </vt:lpstr>
      <vt:lpstr>Высокие широты, близость к Северному Ледовитому океану, холодное Лабрадорское течение формируют суровый климат Канады. Эти природные условия могут повлиять на хозяйственную деятельность, на особенности проживания, на культуру и т.д.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КОМПиКО</dc:creator>
  <cp:lastModifiedBy>Microsoft Office</cp:lastModifiedBy>
  <cp:revision>64</cp:revision>
  <dcterms:created xsi:type="dcterms:W3CDTF">2021-05-18T17:56:17Z</dcterms:created>
  <dcterms:modified xsi:type="dcterms:W3CDTF">2021-05-26T16:15:51Z</dcterms:modified>
</cp:coreProperties>
</file>