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blue_binary_code_1024_768 cop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Haga clic para modificar el estilo de título del patrón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Haga clic para modificar el estilo de texto del patrón</a:t>
            </a:r>
          </a:p>
          <a:p>
            <a:pPr lvl="1"/>
            <a:r>
              <a:rPr lang="ru-RU" smtClean="0"/>
              <a:t>Segundo nivel</a:t>
            </a:r>
          </a:p>
          <a:p>
            <a:pPr lvl="2"/>
            <a:r>
              <a:rPr lang="ru-RU" smtClean="0"/>
              <a:t>Tercer nivel</a:t>
            </a:r>
          </a:p>
          <a:p>
            <a:pPr lvl="3"/>
            <a:r>
              <a:rPr lang="ru-RU" smtClean="0"/>
              <a:t>Cuarto nivel</a:t>
            </a:r>
          </a:p>
          <a:p>
            <a:pPr lvl="4"/>
            <a:r>
              <a:rPr lang="ru-RU" smtClean="0"/>
              <a:t>Quinto nivel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4CD1A-BA6B-493B-BC0F-D4838B3C8B0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D8F16-2364-43F7-99E8-16880D655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772400" cy="1470025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chemeClr val="accent2">
                    <a:lumMod val="75000"/>
                  </a:schemeClr>
                </a:solidFill>
              </a:rPr>
              <a:t>Проект</a:t>
            </a:r>
            <a:r>
              <a:rPr lang="ru-RU" sz="72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7200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1142984"/>
            <a:ext cx="6400800" cy="1752600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C00000"/>
                </a:soli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</a:effectLst>
              </a:rPr>
              <a:t>«Приглашаю Вас в Канаду»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C:\Users\wert\Desktop\Канада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4698" y="1755753"/>
            <a:ext cx="5429288" cy="3694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7504" y="4929198"/>
            <a:ext cx="9036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Выполнила: </a:t>
            </a:r>
            <a:r>
              <a:rPr lang="ru-RU" b="1" smtClean="0">
                <a:solidFill>
                  <a:srgbClr val="FFFF00"/>
                </a:solidFill>
              </a:rPr>
              <a:t>ученица </a:t>
            </a:r>
            <a:r>
              <a:rPr lang="ru-RU" b="1" dirty="0">
                <a:solidFill>
                  <a:srgbClr val="FFFF00"/>
                </a:solidFill>
              </a:rPr>
              <a:t>7</a:t>
            </a:r>
            <a:r>
              <a:rPr lang="ru-RU" b="1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«б» класса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Мульдарова</a:t>
            </a:r>
            <a:r>
              <a:rPr lang="ru-RU" b="1" dirty="0" smtClean="0">
                <a:solidFill>
                  <a:srgbClr val="FFFF00"/>
                </a:solidFill>
              </a:rPr>
              <a:t> Лейла« МКОУ «</a:t>
            </a:r>
            <a:r>
              <a:rPr lang="ru-RU" b="1" dirty="0" err="1" smtClean="0">
                <a:solidFill>
                  <a:srgbClr val="FFFF00"/>
                </a:solidFill>
              </a:rPr>
              <a:t>Султанянгиюртовская</a:t>
            </a:r>
            <a:r>
              <a:rPr lang="ru-RU" b="1" dirty="0" smtClean="0">
                <a:solidFill>
                  <a:srgbClr val="FFFF00"/>
                </a:solidFill>
              </a:rPr>
              <a:t> СОШ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им. </a:t>
            </a:r>
            <a:r>
              <a:rPr lang="ru-RU" b="1" dirty="0" err="1" smtClean="0">
                <a:solidFill>
                  <a:srgbClr val="FFFF00"/>
                </a:solidFill>
              </a:rPr>
              <a:t>Юсупа</a:t>
            </a:r>
            <a:r>
              <a:rPr lang="ru-RU" b="1" dirty="0" smtClean="0">
                <a:solidFill>
                  <a:srgbClr val="FFFF00"/>
                </a:solidFill>
              </a:rPr>
              <a:t> Акаева»,</a:t>
            </a:r>
            <a:r>
              <a:rPr lang="ru-RU" b="1" dirty="0" err="1" smtClean="0">
                <a:solidFill>
                  <a:srgbClr val="FFFF00"/>
                </a:solidFill>
              </a:rPr>
              <a:t>Кизилюртовский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район,РД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Учитель :</a:t>
            </a:r>
            <a:r>
              <a:rPr lang="ru-RU" b="1" dirty="0" err="1" smtClean="0">
                <a:solidFill>
                  <a:srgbClr val="FFFF00"/>
                </a:solidFill>
              </a:rPr>
              <a:t>Османова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Сакинат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Загидовна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 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Кроме англо - канадцев и франко- канадцев, здесь проживает и коренное население. 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Канадскую Арктику населяют эскимосы, что на их языке означает «люди», сейчас их 50 тыс. Жилище эскимосов называют иглу. В 1999 году была организована федеральная территория НУНАВУТ, что означает «Наша земля», на которой полновластными хозяевами стали эскимосы.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До прихода европейцев жили на юге Канады и индейские племена. Их земли были плодородны, леса богаты дичью и зверем, а реки и озера — рыбой.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Помимо коренных народов здесь живут, приехавшие в основном в ХХ веке, народы Европы, Азии, Африки. Особенно много немцев, китайцев, украинцев, русских — более 200 тыс.человек.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wert\Pictures\памятник 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928670"/>
            <a:ext cx="6715172" cy="50720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04"/>
            <a:ext cx="7786742" cy="2286015"/>
          </a:xfrm>
        </p:spPr>
        <p:txBody>
          <a:bodyPr>
            <a:noAutofit/>
          </a:bodyPr>
          <a:lstStyle/>
          <a:p>
            <a:r>
              <a:rPr lang="ru-RU" sz="2300" dirty="0" smtClean="0">
                <a:solidFill>
                  <a:schemeClr val="bg1"/>
                </a:solidFill>
              </a:rPr>
              <a:t>В Канаде огромное внимание уделяется охране природы.</a:t>
            </a:r>
          </a:p>
          <a:p>
            <a:r>
              <a:rPr lang="ru-RU" sz="2300" dirty="0" smtClean="0">
                <a:solidFill>
                  <a:schemeClr val="bg1"/>
                </a:solidFill>
              </a:rPr>
              <a:t>Канада — первая страна, которая подписала Венскую Конвенцию о защите озонового слоя планеты в июне 1986 года.</a:t>
            </a:r>
          </a:p>
          <a:p>
            <a:r>
              <a:rPr lang="ru-RU" sz="2300" dirty="0" smtClean="0">
                <a:solidFill>
                  <a:schemeClr val="bg1"/>
                </a:solidFill>
              </a:rPr>
              <a:t>В 1995-97 годах ООН называла Канаду лучшей страной в мире для проживания человека.</a:t>
            </a:r>
          </a:p>
        </p:txBody>
      </p:sp>
      <p:pic>
        <p:nvPicPr>
          <p:cNvPr id="4" name="Рисунок 3" descr="C:\Users\wert\Pictures\пам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496"/>
            <a:ext cx="6643734" cy="37790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71480"/>
            <a:ext cx="7715304" cy="250033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Огромные неосвоенные человеком территории, особенно в тундре и в горных районах страны, составляют 70% всей земли Канады и представляют 20% всей нетронутой дикой природы Земли.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Канада — является одной из стран, которые первыми подписали Киотский протокол — соглашение о регулировании выбросов в атмосферу парниковых газов.</a:t>
            </a:r>
          </a:p>
          <a:p>
            <a:endParaRPr lang="ru-RU" dirty="0"/>
          </a:p>
        </p:txBody>
      </p:sp>
      <p:pic>
        <p:nvPicPr>
          <p:cNvPr id="4" name="Рисунок 3" descr="C:\Users\wert\Pictures\пам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643182"/>
            <a:ext cx="6643734" cy="38576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00108"/>
            <a:ext cx="7786742" cy="507209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целом, экологическая обстановка в Канаде считается хорошей для такой промышленно развитой страны, но и там на первое место выдвигаются проблемы охраны окружающей среды и сохранения богатого природного мира для потомков.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Канаде есть памятники, отнесенные ко Всемирному наследию. Наиболее известны из них </a:t>
            </a:r>
            <a:r>
              <a:rPr lang="ru-RU" dirty="0" err="1" smtClean="0">
                <a:solidFill>
                  <a:schemeClr val="bg1"/>
                </a:solidFill>
              </a:rPr>
              <a:t>Анс-о-Медоу</a:t>
            </a:r>
            <a:r>
              <a:rPr lang="ru-RU" dirty="0" smtClean="0">
                <a:solidFill>
                  <a:schemeClr val="bg1"/>
                </a:solidFill>
              </a:rPr>
              <a:t>, расположенный на севере острова Ньюфаундленд.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Второй памятник – исторический район города Квебек.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горах и на равнинах созданы национальные парки.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6000">
    <p:cover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7786742" cy="335758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 descr="C:\Users\wert\Pictures\пам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7072362" cy="4537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wert\Pictures\пам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929486" cy="48577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85728"/>
            <a:ext cx="2857520" cy="928694"/>
          </a:xfrm>
        </p:spPr>
        <p:txBody>
          <a:bodyPr>
            <a:noAutofit/>
          </a:bodyPr>
          <a:lstStyle/>
          <a:p>
            <a:pPr marL="514350" indent="-514350" algn="l"/>
            <a:r>
              <a:rPr lang="ru-RU" sz="2800" b="1" dirty="0" smtClean="0">
                <a:ln w="28575">
                  <a:solidFill>
                    <a:srgbClr val="C00000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</a:rPr>
              <a:t>Цель проекта:</a:t>
            </a:r>
            <a:endParaRPr lang="ru-RU" sz="2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3571876"/>
            <a:ext cx="8086724" cy="218599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Сформировать представление о Канаде.</a:t>
            </a:r>
            <a:b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- Развивать умения  работать с картами, дополнительным материалом, делать выводы.</a:t>
            </a:r>
          </a:p>
          <a:p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- Продолжить воспитывать интерес к предмету география </a:t>
            </a:r>
            <a:b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 </a:t>
            </a:r>
            <a:b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  Северной Америки есть удивительная страна — Канада. </a:t>
            </a:r>
            <a:b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Столица Канады – Оттава.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1142984"/>
            <a:ext cx="6858048" cy="1857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Познакомить, с природой, населением и хозяйством Канады. 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-Развивать интерес к географии, культуру общения,  делать выводы, самостоятельно мыслить.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86116" y="2786058"/>
            <a:ext cx="2571768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n w="28575">
                  <a:solidFill>
                    <a:srgbClr val="C00000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Задачи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с. </a:t>
            </a:r>
            <a:r>
              <a:rPr lang="ru-RU" dirty="0" err="1" smtClean="0"/>
              <a:t>Султанянгиюрт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wert\Pictures\оттава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00108"/>
            <a:ext cx="6946399" cy="51260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3116"/>
            <a:ext cx="7901014" cy="2571768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solidFill>
                  <a:schemeClr val="bg1"/>
                </a:solidFill>
              </a:rPr>
              <a:t>Канада находится на материке Северной Америки, граничит с США на юге, и располагается с Запада на восток по всему материку в северной части.</a:t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Канада — самое большое по территории государство зарубежного мира.</a:t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Площадь страны 10 млн.кв. км, уступает лишь России.</a:t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Канада - вторая по площади страна мира, а численность населения небольшая. Канада – северная страна и здесь суровые климатические условия. Северные часть территории Канады находится под сильным влиянием суровой Арктики и малопригодна для жизни. Невысокие равнины – это просторы ледяных арктических пустынь, безлесных тундр.</a:t>
            </a:r>
            <a:br>
              <a:rPr lang="ru-RU" sz="2200" dirty="0" smtClean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4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wert\Pictures\природа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43050"/>
            <a:ext cx="7429552" cy="47149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85786" y="285728"/>
            <a:ext cx="7715304" cy="1511288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chemeClr val="bg1"/>
                </a:solidFill>
              </a:rPr>
              <a:t>Высокие широты, близость к Северному Ледовитому океану, холодное </a:t>
            </a:r>
            <a:r>
              <a:rPr lang="ru-RU" sz="1800" dirty="0" err="1" smtClean="0">
                <a:solidFill>
                  <a:schemeClr val="bg1"/>
                </a:solidFill>
              </a:rPr>
              <a:t>Лабрадорское</a:t>
            </a:r>
            <a:r>
              <a:rPr lang="ru-RU" sz="1800" dirty="0" smtClean="0">
                <a:solidFill>
                  <a:schemeClr val="bg1"/>
                </a:solidFill>
              </a:rPr>
              <a:t> течение формируют суровый климат Канады.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Эти природные условия могут повлиять на хозяйственную деятельность, на особенности проживания, на культуру и т.д.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57167"/>
            <a:ext cx="7858180" cy="185738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На юге востока в ее пределы частично входят Аппалачи. На юге Канады более равнинная зона, где на тысячи километров тянутся таёжные леса. По внешнему виду они напоминают нашу северную тайгу. В них растут американские породы ели, лиственницы, клены, сосны, дающие ценную древесину. Население здесь занимается в основном заготовкой и переработкой древесины. Леса-богатство этой страны. Канадская древесина и бумага известны во многих странах мира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C:\Users\wert\Pictures\природа 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3116"/>
            <a:ext cx="7000924" cy="42857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500042"/>
            <a:ext cx="7715304" cy="228601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На государственном флаге Канады изображен кленовый лист. Клены растут на юге Канады.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Красные полосы на канадском флаге символизируют Атлантический и Тихий океаны, между которыми расположена Канада. А белый цвет напоминает об арктических снегах на севере страны, а кленовый лист — давняя эмблема Канады.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 	Несмотря на то, что здесь проживают коренные народы, основное влияние на символику страны оказали франко-канадцы и англо-канадцы.</a:t>
            </a:r>
            <a:endParaRPr lang="ru-RU" dirty="0"/>
          </a:p>
        </p:txBody>
      </p:sp>
      <p:pic>
        <p:nvPicPr>
          <p:cNvPr id="4" name="Рисунок 3" descr="C:\Users\wert\Pictures\флаг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714620"/>
            <a:ext cx="5715040" cy="37347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7972452" cy="6215106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Канада богата полезными ископаемыми. Особенно велики запасы руд никеля и меди, цинка и железа, золота и платины. Есть и руды радиоактивных металлов. Разведены значительные месторождения нефти и природного газа.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Исключительно велики запасы гидроэнергии. На реках построены крупные гидроэлектростанции, дешёвая энергия которых широко используется при выплавке цветных металлов.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На заводах Канады изготавливают самую разнообразную продукцию – автомобили и сельскохозяйственные машины, реактивные самолеты и океанские суда. Прибрежные воды Атлантического и Тихого океанов богаты рыбой.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Канада-страна многонациональная за счет переселенцев из разных государств мира.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На улицах городов и сел можно услышать речь на самых разных языках. Население Канады составляет 30 млн.человек.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В Канаде живет не менее ста этнических групп. Из Франции переехало всего 10 тысяч человек, сейчас там, около 10 млн. человек. Большинство франко-канадцев друг другу родственники, хотя и не очень близкие, но помнящие свое родство.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wert\Pictures\памятник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85794"/>
            <a:ext cx="6946399" cy="54832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tf02498725_win32</Template>
  <TotalTime>678</TotalTime>
  <Words>547</Words>
  <Application>Microsoft Office PowerPoint</Application>
  <PresentationFormat>Экран (4:3)</PresentationFormat>
  <Paragraphs>38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de Office</vt:lpstr>
      <vt:lpstr>Проект </vt:lpstr>
      <vt:lpstr>Цель проекта:</vt:lpstr>
      <vt:lpstr>             с. Султанянгиюрт </vt:lpstr>
      <vt:lpstr>Канада находится на материке Северной Америки, граничит с США на юге, и располагается с Запада на восток по всему материку в северной части. Канада — самое большое по территории государство зарубежного мира. Площадь страны 10 млн.кв. км, уступает лишь России. Канада - вторая по площади страна мира, а численность населения небольшая. Канада – северная страна и здесь суровые климатические условия. Северные часть территории Канады находится под сильным влиянием суровой Арктики и малопригодна для жизни. Невысокие равнины – это просторы ледяных арктических пустынь, безлесных тундр. </vt:lpstr>
      <vt:lpstr>Высокие широты, близость к Северному Ледовитому океану, холодное Лабрадорское течение формируют суровый климат Канады. Эти природные условия могут повлиять на хозяйственную деятельность, на особенности проживания, на культуру и т.д.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КОМПиКО</dc:creator>
  <cp:lastModifiedBy>Microsoft Office</cp:lastModifiedBy>
  <cp:revision>64</cp:revision>
  <dcterms:created xsi:type="dcterms:W3CDTF">2021-05-18T17:56:17Z</dcterms:created>
  <dcterms:modified xsi:type="dcterms:W3CDTF">2021-05-26T16:15:51Z</dcterms:modified>
</cp:coreProperties>
</file>