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tags/tag42.xml" ContentType="application/vnd.openxmlformats-officedocument.presentationml.tags+xml"/>
  <Override PartName="/ppt/notesSlides/notesSlide39.xml" ContentType="application/vnd.openxmlformats-officedocument.presentationml.notesSlide+xml"/>
  <Override PartName="/ppt/tags/tag4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9" r:id="rId12"/>
    <p:sldId id="270" r:id="rId13"/>
    <p:sldId id="266" r:id="rId14"/>
    <p:sldId id="271" r:id="rId15"/>
    <p:sldId id="267" r:id="rId16"/>
    <p:sldId id="272" r:id="rId17"/>
    <p:sldId id="268" r:id="rId18"/>
    <p:sldId id="273" r:id="rId19"/>
    <p:sldId id="277" r:id="rId20"/>
    <p:sldId id="278" r:id="rId21"/>
    <p:sldId id="276" r:id="rId22"/>
    <p:sldId id="279" r:id="rId23"/>
    <p:sldId id="275" r:id="rId24"/>
    <p:sldId id="280" r:id="rId25"/>
    <p:sldId id="274" r:id="rId26"/>
    <p:sldId id="281" r:id="rId27"/>
    <p:sldId id="282" r:id="rId28"/>
    <p:sldId id="286" r:id="rId29"/>
    <p:sldId id="284" r:id="rId30"/>
    <p:sldId id="287" r:id="rId31"/>
    <p:sldId id="285" r:id="rId32"/>
    <p:sldId id="288" r:id="rId33"/>
    <p:sldId id="283" r:id="rId34"/>
    <p:sldId id="289" r:id="rId35"/>
    <p:sldId id="291" r:id="rId36"/>
    <p:sldId id="294" r:id="rId37"/>
    <p:sldId id="292" r:id="rId38"/>
    <p:sldId id="295" r:id="rId39"/>
    <p:sldId id="293" r:id="rId40"/>
    <p:sldId id="296" r:id="rId41"/>
    <p:sldId id="290" r:id="rId42"/>
    <p:sldId id="297" r:id="rId43"/>
  </p:sldIdLst>
  <p:sldSz cx="12192000" cy="6858000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190"/>
    <a:srgbClr val="3864B2"/>
    <a:srgbClr val="0F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85507" autoAdjust="0"/>
  </p:normalViewPr>
  <p:slideViewPr>
    <p:cSldViewPr snapToGrid="0">
      <p:cViewPr varScale="1">
        <p:scale>
          <a:sx n="59" d="100"/>
          <a:sy n="59" d="100"/>
        </p:scale>
        <p:origin x="113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2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4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2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87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7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8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06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48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0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6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06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31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0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9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08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5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48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2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24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43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86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9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61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0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94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4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6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99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44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16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9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0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1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9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17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2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10.jpeg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openxmlformats.org/officeDocument/2006/relationships/image" Target="../media/image12.jpeg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image" Target="../media/image13.jpeg"/><Relationship Id="rId5" Type="http://schemas.openxmlformats.org/officeDocument/2006/relationships/slide" Target="slide1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image" Target="../media/image14.jpeg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7.xml"/><Relationship Id="rId18" Type="http://schemas.openxmlformats.org/officeDocument/2006/relationships/slide" Target="slide39.xml"/><Relationship Id="rId3" Type="http://schemas.openxmlformats.org/officeDocument/2006/relationships/notesSlide" Target="../notesSlides/notesSlide2.xml"/><Relationship Id="rId21" Type="http://schemas.openxmlformats.org/officeDocument/2006/relationships/slide" Target="slide25.xml"/><Relationship Id="rId7" Type="http://schemas.openxmlformats.org/officeDocument/2006/relationships/slide" Target="slide27.xml"/><Relationship Id="rId12" Type="http://schemas.openxmlformats.org/officeDocument/2006/relationships/slide" Target="slide29.xml"/><Relationship Id="rId17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3.xml"/><Relationship Id="rId20" Type="http://schemas.openxmlformats.org/officeDocument/2006/relationships/slide" Target="slide17.xml"/><Relationship Id="rId1" Type="http://schemas.openxmlformats.org/officeDocument/2006/relationships/tags" Target="../tags/tag5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24" Type="http://schemas.openxmlformats.org/officeDocument/2006/relationships/slide" Target="slide41.xml"/><Relationship Id="rId5" Type="http://schemas.openxmlformats.org/officeDocument/2006/relationships/slide" Target="slide11.xml"/><Relationship Id="rId15" Type="http://schemas.openxmlformats.org/officeDocument/2006/relationships/slide" Target="slide15.xml"/><Relationship Id="rId23" Type="http://schemas.openxmlformats.org/officeDocument/2006/relationships/slide" Target="slide42.xml"/><Relationship Id="rId10" Type="http://schemas.openxmlformats.org/officeDocument/2006/relationships/slide" Target="slide13.xml"/><Relationship Id="rId19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7.xml"/><Relationship Id="rId22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5" Type="http://schemas.openxmlformats.org/officeDocument/2006/relationships/slide" Target="slide2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5" Type="http://schemas.openxmlformats.org/officeDocument/2006/relationships/image" Target="../media/image16.jpe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6" Type="http://schemas.openxmlformats.org/officeDocument/2006/relationships/image" Target="../media/image17.jpeg"/><Relationship Id="rId5" Type="http://schemas.openxmlformats.org/officeDocument/2006/relationships/slide" Target="slide2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image" Target="../media/image18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6" Type="http://schemas.openxmlformats.org/officeDocument/2006/relationships/image" Target="../media/image19.jpeg"/><Relationship Id="rId5" Type="http://schemas.openxmlformats.org/officeDocument/2006/relationships/slide" Target="slide2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image" Target="../media/image20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6" Type="http://schemas.openxmlformats.org/officeDocument/2006/relationships/image" Target="../media/image21.jpeg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5" Type="http://schemas.openxmlformats.org/officeDocument/2006/relationships/image" Target="../media/image23.jpe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6" Type="http://schemas.openxmlformats.org/officeDocument/2006/relationships/image" Target="../media/image24.jpeg"/><Relationship Id="rId5" Type="http://schemas.openxmlformats.org/officeDocument/2006/relationships/slide" Target="slide3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5" Type="http://schemas.openxmlformats.org/officeDocument/2006/relationships/image" Target="../media/image25.jpe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6" Type="http://schemas.openxmlformats.org/officeDocument/2006/relationships/image" Target="../media/image26.jpeg"/><Relationship Id="rId5" Type="http://schemas.openxmlformats.org/officeDocument/2006/relationships/slide" Target="slide3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5" Type="http://schemas.openxmlformats.org/officeDocument/2006/relationships/image" Target="../media/image27.jpe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6" Type="http://schemas.openxmlformats.org/officeDocument/2006/relationships/image" Target="../media/image28.jpeg"/><Relationship Id="rId5" Type="http://schemas.openxmlformats.org/officeDocument/2006/relationships/slide" Target="slide34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6" Type="http://schemas.openxmlformats.org/officeDocument/2006/relationships/image" Target="../media/image31.jpeg"/><Relationship Id="rId5" Type="http://schemas.openxmlformats.org/officeDocument/2006/relationships/slide" Target="slide36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6" Type="http://schemas.openxmlformats.org/officeDocument/2006/relationships/image" Target="../media/image34.jpeg"/><Relationship Id="rId5" Type="http://schemas.openxmlformats.org/officeDocument/2006/relationships/slide" Target="slide38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6" Type="http://schemas.openxmlformats.org/officeDocument/2006/relationships/image" Target="../media/image36.jpeg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6" Type="http://schemas.openxmlformats.org/officeDocument/2006/relationships/image" Target="../media/image34.jpeg"/><Relationship Id="rId5" Type="http://schemas.openxmlformats.org/officeDocument/2006/relationships/slide" Target="slide4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6" Type="http://schemas.openxmlformats.org/officeDocument/2006/relationships/image" Target="../media/image29.jpeg"/><Relationship Id="rId5" Type="http://schemas.openxmlformats.org/officeDocument/2006/relationships/slide" Target="slide4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6.jpeg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5.jpeg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5.jpe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567" y="4854766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Викторина</a:t>
            </a:r>
          </a:p>
          <a:p>
            <a:pPr algn="l">
              <a:defRPr/>
            </a:pPr>
            <a:r>
              <a:rPr lang="ru-RU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«Мой Дагестан»</a:t>
            </a:r>
          </a:p>
          <a:p>
            <a:pPr algn="l">
              <a:defRPr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Подготовила</a:t>
            </a:r>
            <a:endParaRPr lang="ru-RU" b="1" dirty="0">
              <a:solidFill>
                <a:srgbClr val="C00000"/>
              </a:solidFill>
            </a:endParaRPr>
          </a:p>
          <a:p>
            <a:pPr algn="l">
              <a:defRPr/>
            </a:pPr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b="1" smtClean="0">
                <a:solidFill>
                  <a:srgbClr val="C00000"/>
                </a:solidFill>
              </a:rPr>
              <a:t>читель </a:t>
            </a:r>
            <a:r>
              <a:rPr lang="ru-RU" b="1" dirty="0">
                <a:solidFill>
                  <a:srgbClr val="C00000"/>
                </a:solidFill>
              </a:rPr>
              <a:t>географии МКОУ «</a:t>
            </a:r>
            <a:r>
              <a:rPr lang="ru-RU" b="1" dirty="0" err="1">
                <a:solidFill>
                  <a:srgbClr val="C00000"/>
                </a:solidFill>
              </a:rPr>
              <a:t>Султанянгиюртовская</a:t>
            </a:r>
            <a:r>
              <a:rPr lang="ru-RU" b="1" dirty="0">
                <a:solidFill>
                  <a:srgbClr val="C00000"/>
                </a:solidFill>
              </a:rPr>
              <a:t> СОШ им. Ю.Акаева»,</a:t>
            </a:r>
            <a:r>
              <a:rPr lang="ru-RU" b="1" dirty="0" err="1">
                <a:solidFill>
                  <a:srgbClr val="C00000"/>
                </a:solidFill>
              </a:rPr>
              <a:t>Кизилюртовский</a:t>
            </a:r>
            <a:r>
              <a:rPr lang="ru-RU" b="1" dirty="0">
                <a:solidFill>
                  <a:srgbClr val="C00000"/>
                </a:solidFill>
              </a:rPr>
              <a:t> район РД</a:t>
            </a:r>
          </a:p>
          <a:p>
            <a:endParaRPr lang="ru-RU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0" y="1778159"/>
            <a:ext cx="5972175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5510925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5206" y="383948"/>
            <a:ext cx="36290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7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1480457"/>
            <a:ext cx="7278007" cy="39549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На высоком пьедестале — мощная пятиметровая фигура воина-освободителя. Правой рукой он высоко поднял автомат, левой — нежно обнял женщину-мать.</a:t>
            </a:r>
          </a:p>
          <a:p>
            <a:pPr algn="ctr"/>
            <a:r>
              <a:rPr lang="ru-RU" sz="3600" dirty="0" smtClean="0"/>
              <a:t>Что ты знаешь об этом памятнике?</a:t>
            </a: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0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4890439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ru-RU" sz="2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2000" b="1" cap="none" dirty="0" smtClean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</a:t>
            </a:r>
            <a:r>
              <a:rPr lang="ru-RU" sz="2000" dirty="0" smtClean="0">
                <a:solidFill>
                  <a:srgbClr val="FFC000"/>
                </a:solidFill>
              </a:rPr>
              <a:t>емориал героям Великой Отечественной войны в городе Махачкале Р. Дагестан</a:t>
            </a:r>
            <a:r>
              <a:rPr lang="ru-RU" sz="2000" dirty="0" smtClean="0"/>
              <a:t>.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i.ytimg.com/vi/NR_digTO21M/mqdefault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1057" y="729343"/>
            <a:ext cx="5323114" cy="45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48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1088571"/>
            <a:ext cx="3638381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каком городе Дагестана находится  памятник, посвященный участникам ВОВ?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 descr="http://www.russia-open.com/files/8108/Monument-Pamyat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514" y="1436913"/>
            <a:ext cx="4082143" cy="354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8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7655410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ответ: </a:t>
            </a:r>
            <a:r>
              <a:rPr lang="ru-RU" sz="2700" b="1" cap="none" dirty="0" smtClean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Памятник, </a:t>
            </a:r>
            <a:r>
              <a:rPr lang="ru-RU" sz="3100" b="1" cap="none" dirty="0" smtClean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посвященный</a:t>
            </a:r>
            <a:r>
              <a:rPr lang="ru-RU" sz="2700" b="1" dirty="0" smtClean="0">
                <a:solidFill>
                  <a:srgbClr val="FFC000"/>
                </a:solidFill>
              </a:rPr>
              <a:t>  памяти ветеранов Великой Отечественной войны  находится в г. Кизляре .</a:t>
            </a:r>
            <a:r>
              <a:rPr lang="en-US" sz="27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7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4" name="Picture 2" descr="https://all.culture.ru/uploads/9e57893d02c3cfeff4a084b6879622f7_w150_h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7344" y="446314"/>
            <a:ext cx="4256314" cy="416922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75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5040086" y="2612493"/>
            <a:ext cx="4695540" cy="116955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Кому и где построен памятник?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 descr="https://static.mvd.ru/upload/site9/document_images/LEPYRdqmEf-188xx14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9649" y="990599"/>
            <a:ext cx="3507921" cy="40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2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Герою Советского Союза </a:t>
            </a:r>
            <a:r>
              <a:rPr lang="ru-RU" sz="2800" b="1" dirty="0" err="1" smtClean="0">
                <a:solidFill>
                  <a:srgbClr val="FF0000"/>
                </a:solidFill>
              </a:rPr>
              <a:t>Гаджи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Буганову</a:t>
            </a:r>
            <a:r>
              <a:rPr lang="ru-RU" sz="2800" b="1" dirty="0" smtClean="0">
                <a:solidFill>
                  <a:srgbClr val="FF0000"/>
                </a:solidFill>
              </a:rPr>
              <a:t> в </a:t>
            </a:r>
            <a:r>
              <a:rPr lang="ru-RU" sz="2800" b="1" dirty="0" err="1" smtClean="0">
                <a:solidFill>
                  <a:srgbClr val="FF0000"/>
                </a:solidFill>
              </a:rPr>
              <a:t>Кизилюртрвском</a:t>
            </a:r>
            <a:r>
              <a:rPr lang="ru-RU" sz="2800" b="1" dirty="0" smtClean="0">
                <a:solidFill>
                  <a:srgbClr val="FF0000"/>
                </a:solidFill>
              </a:rPr>
              <a:t> районе с. </a:t>
            </a:r>
            <a:r>
              <a:rPr lang="ru-RU" sz="2800" b="1" dirty="0" err="1" smtClean="0">
                <a:solidFill>
                  <a:srgbClr val="FF0000"/>
                </a:solidFill>
              </a:rPr>
              <a:t>Султанянгиюрт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r>
              <a:rPr lang="ru-RU" sz="2800" b="1" cap="none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800" b="1" cap="none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800" b="1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3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620487" y="2612493"/>
            <a:ext cx="3418114" cy="17081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ты знаешь об этом обелиске?</a:t>
            </a:r>
            <a:endParaRPr lang="ru-RU" sz="35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 descr="https://www.riadagestan.ru/upload/fotonews/result_image_small8119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6749" y="130629"/>
            <a:ext cx="7715251" cy="500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3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ответ: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</a:t>
            </a:r>
            <a:r>
              <a:rPr lang="ru-RU" sz="1600" b="1" dirty="0" smtClean="0"/>
              <a:t> поселке </a:t>
            </a:r>
            <a:r>
              <a:rPr lang="ru-RU" sz="1600" b="1" dirty="0" err="1" smtClean="0"/>
              <a:t>Шамилькала</a:t>
            </a:r>
            <a:r>
              <a:rPr lang="ru-RU" sz="1600" b="1" dirty="0" smtClean="0"/>
              <a:t>  </a:t>
            </a:r>
            <a:r>
              <a:rPr lang="ru-RU" sz="1600" b="1" dirty="0" err="1" smtClean="0"/>
              <a:t>Унцукульского</a:t>
            </a:r>
            <a:r>
              <a:rPr lang="ru-RU" sz="1600" b="1" dirty="0" smtClean="0"/>
              <a:t> района перед зданием администрации  находится  обелиск погибшим воинам Великой отечественной войны.</a:t>
            </a:r>
            <a:br>
              <a:rPr lang="ru-RU" sz="1600" b="1" dirty="0" smtClean="0"/>
            </a:br>
            <a:endParaRPr lang="ru-RU" sz="20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2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513114" y="2318657"/>
            <a:ext cx="3984172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/>
              <a:t>Что называют азбукой </a:t>
            </a:r>
            <a:r>
              <a:rPr lang="ru-RU" sz="3600" dirty="0" err="1" smtClean="0"/>
              <a:t>ориентировщика</a:t>
            </a:r>
            <a:r>
              <a:rPr lang="ru-RU" sz="3600" dirty="0" smtClean="0"/>
              <a:t>?</a:t>
            </a:r>
          </a:p>
        </p:txBody>
      </p:sp>
      <p:pic>
        <p:nvPicPr>
          <p:cNvPr id="49154" name="Picture 2" descr="https://kstati.news/upload/resize_cache/iblock/a49/217_151_2/a49b73d7a9f0c718d8c0f34cbb1840d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7743" y="620487"/>
            <a:ext cx="5214257" cy="46046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67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История</a:t>
                      </a:r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5935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rgbClr val="FFC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Великая</a:t>
                      </a:r>
                      <a:r>
                        <a:rPr lang="ru-RU" sz="2500" b="0" cap="none" spc="0" baseline="0" dirty="0" smtClean="0">
                          <a:ln w="0"/>
                          <a:solidFill>
                            <a:srgbClr val="FFC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отечественная Война</a:t>
                      </a:r>
                      <a:endParaRPr lang="ru-RU" sz="2500" b="0" cap="none" spc="0" dirty="0">
                        <a:ln w="0"/>
                        <a:solidFill>
                          <a:srgbClr val="FFC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 action="ppaction://hlinksldjump"/>
                        </a:rPr>
                        <a:t>200</a:t>
                      </a:r>
                      <a:endParaRPr lang="ru-RU" sz="3500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/>
                        </a:rPr>
                        <a:t>400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/>
                        </a:rPr>
                        <a:t>600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/>
                        </a:rPr>
                        <a:t>800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Памятники павшим в годы Великой Отечественной войны</a:t>
                      </a:r>
                    </a:p>
                    <a:p>
                      <a:pPr algn="ctr"/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0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1" cap="none" spc="0" dirty="0" smtClean="0">
                          <a:ln w="0"/>
                          <a:solidFill>
                            <a:srgbClr val="FFC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Туризм</a:t>
                      </a:r>
                      <a:endParaRPr lang="ru-RU" sz="2500" b="1" cap="none" spc="0" dirty="0">
                        <a:ln w="0"/>
                        <a:solidFill>
                          <a:srgbClr val="FFC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1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1" cap="none" spc="0" dirty="0" smtClean="0">
                          <a:ln w="0"/>
                          <a:solidFill>
                            <a:srgbClr val="FFC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Районы</a:t>
                      </a:r>
                      <a:r>
                        <a:rPr lang="ru-RU" sz="2500" b="1" cap="none" spc="0" baseline="0" dirty="0" smtClean="0">
                          <a:ln w="0"/>
                          <a:solidFill>
                            <a:srgbClr val="FFC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 районные центры</a:t>
                      </a:r>
                      <a:endParaRPr lang="ru-RU" sz="2500" b="1" cap="none" spc="0" dirty="0">
                        <a:ln w="0"/>
                        <a:solidFill>
                          <a:srgbClr val="FFC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2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1" cap="none" spc="0" dirty="0" smtClean="0">
                          <a:ln w="0"/>
                          <a:solidFill>
                            <a:srgbClr val="FFC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Города</a:t>
                      </a:r>
                      <a:endParaRPr lang="ru-RU" sz="2500" b="1" cap="none" spc="0" dirty="0">
                        <a:ln w="0"/>
                        <a:solidFill>
                          <a:srgbClr val="FFC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4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264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1817914"/>
            <a:ext cx="5010182" cy="211489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ответ:</a:t>
            </a:r>
            <a:r>
              <a:rPr lang="ru-RU" sz="3600" b="1" i="1" dirty="0" err="1" smtClean="0"/>
              <a:t>Условные</a:t>
            </a:r>
            <a:r>
              <a:rPr lang="ru-RU" sz="3600" b="1" i="1" dirty="0" smtClean="0"/>
              <a:t> топографические знаки.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 descr="https://volna.org/wp-content/uploads/2014/11/uslovnyie_znaki_na_topoghrafichieskoi_kartie9-223x16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7629" y="598715"/>
            <a:ext cx="5127171" cy="404948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0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1338943"/>
            <a:ext cx="7278007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800" b="1" i="1" dirty="0" smtClean="0"/>
              <a:t>Это наука о происхождении географических названий</a:t>
            </a:r>
            <a:endParaRPr lang="ru-RU" sz="4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0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04818" y="3004458"/>
            <a:ext cx="3714782" cy="211182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ответ:</a:t>
            </a:r>
            <a:r>
              <a:rPr lang="en-US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4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Picture 4" descr="http://900igr.net/up/datas/216478/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3143" y="1796143"/>
            <a:ext cx="7728857" cy="4557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1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194877" y="1284514"/>
            <a:ext cx="5293010" cy="415498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dirty="0" smtClean="0"/>
              <a:t>Существуют ли на Земле место, где магнитная стрелка обоими  концами указывают на юг? </a:t>
            </a:r>
          </a:p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44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64" name="Picture 4" descr="https://www.globusoff.ru/images/product/mid/309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0489" y="1513113"/>
            <a:ext cx="3238500" cy="410391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3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1415143"/>
            <a:ext cx="4161096" cy="372291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ответ: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Да</a:t>
            </a:r>
            <a:r>
              <a:rPr lang="ru-RU" sz="3600" b="1" i="1" dirty="0" smtClean="0"/>
              <a:t>. На северном географическом полюсе.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 descr="https://ic.pics.livejournal.com/eshka_43/27626631/831259/831259_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5342" y="783771"/>
            <a:ext cx="4310744" cy="4572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76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20" y="1665515"/>
            <a:ext cx="3518638" cy="230832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800" dirty="0" smtClean="0"/>
              <a:t>Что называется азимутом?</a:t>
            </a:r>
          </a:p>
        </p:txBody>
      </p:sp>
      <p:pic>
        <p:nvPicPr>
          <p:cNvPr id="36866" name="Picture 2" descr="http://sashiageru.com/upload_img/06010840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6633" y="446314"/>
            <a:ext cx="4762500" cy="4924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3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1763486"/>
            <a:ext cx="7241753" cy="377734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ответ:</a:t>
            </a:r>
            <a:r>
              <a:rPr lang="ru-RU" sz="3600" b="1" i="1" dirty="0" err="1" smtClean="0"/>
              <a:t>Азимут</a:t>
            </a:r>
            <a:r>
              <a:rPr lang="ru-RU" sz="3600" b="1" i="1" dirty="0" smtClean="0"/>
              <a:t> – это угол на местности, образованным двумя направлениями:  направлением на север и направлением на   определенный предмет. 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Picture 4" descr="https://s2.travelask.ru/system/images/files/000/281/782/wysiwyg/%D0%B0%D0%B74.JPG?14940113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742" y="1222148"/>
            <a:ext cx="3842656" cy="460170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44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524000" y="1480457"/>
            <a:ext cx="4550230" cy="34778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называется районный центр  Ботлихского района?</a:t>
            </a:r>
            <a:endParaRPr lang="ru-RU" sz="440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2770" name="Picture 2" descr="https://www.riadagestan.ru/upload/fotonews/result_image_small2449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8887" y="1262744"/>
            <a:ext cx="5072742" cy="395151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5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1034143"/>
            <a:ext cx="5249667" cy="3733799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ответ:Административный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центр Ботлихского района-с. Ботлих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https://mgazeta.com/upload/iblock/c5c/c5c17fad881b9129d531375cb16b9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5975" y="1077687"/>
            <a:ext cx="4318454" cy="351608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5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1752601" y="1513113"/>
            <a:ext cx="3788228" cy="278537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Терекли</a:t>
            </a:r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Мектеб</a:t>
            </a:r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административный центр какого района?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674" name="Picture 2" descr="https://i.ytimg.com/vi/o_3V_U_9n0E/mq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6744" y="1066800"/>
            <a:ext cx="4920342" cy="353785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9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7619" y="598714"/>
            <a:ext cx="72780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/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какие годы шла Великая Отечественная война?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3" descr="https://www.astana-akshamy.kz/img/2015/04/1286560569_r.-ryoryosrryerri.-rr-rrrryor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9257" y="2143116"/>
            <a:ext cx="4615542" cy="3419484"/>
          </a:xfrm>
          <a:prstGeom prst="rect">
            <a:avLst/>
          </a:prstGeom>
          <a:noFill/>
        </p:spPr>
      </p:pic>
      <p:pic>
        <p:nvPicPr>
          <p:cNvPr id="81922" name="Picture 2" descr="http://img.nnu.su/posts/2012-06/1298060903_A_te_soldaty_molchat_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889" y="2209800"/>
            <a:ext cx="4525282" cy="33636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1600200"/>
            <a:ext cx="5717753" cy="3178629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 err="1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ответ:</a:t>
            </a:r>
            <a:r>
              <a:rPr lang="ru-RU" sz="3500" b="1" cap="none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Терекли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ru-RU" sz="3500" b="1" cap="none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Мектеб-административный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центр Ногайского района.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https://pp.userapi.com/c543105/v543105310/3093d/6xvpzlglhw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8148" y="0"/>
            <a:ext cx="5419222" cy="511492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3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881743" y="1959429"/>
            <a:ext cx="4310743" cy="278537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называется административный центр </a:t>
            </a:r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Кулинского</a:t>
            </a:r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района?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578" name="Picture 2" descr="https://welcomedagestan.ru/wp-content/uploads/2018/11/Hajhi-770x7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3118" y="0"/>
            <a:ext cx="6658882" cy="522514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5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1273629"/>
            <a:ext cx="4204639" cy="349431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ответ: Центр </a:t>
            </a:r>
            <a:r>
              <a:rPr lang="ru-RU" sz="3500" b="1" cap="none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Кулинского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района- </a:t>
            </a:r>
            <a:r>
              <a:rPr lang="ru-RU" sz="3500" b="1" cap="none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ВАЧИ</a:t>
            </a:r>
            <a:r>
              <a:rPr lang="en-US" sz="3500" b="1" cap="none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s://welcomedagestan.ru/wp-content/uploads/2018/05/36_20121022_24-770x7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4775" y="130630"/>
            <a:ext cx="7007225" cy="50618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76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2887267" cy="278537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Маджалис</a:t>
            </a:r>
            <a:r>
              <a:rPr lang="ru-RU" sz="35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центр какого района Дагестана?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482" name="Picture 2" descr="https://vestikavkaza.ru/upload/fbig/2017-03-16/148969658858caf74c84da31.030399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7261" y="337458"/>
            <a:ext cx="5417910" cy="48768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69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1654630"/>
            <a:ext cx="6338239" cy="3167742"/>
          </a:xfrm>
          <a:blipFill>
            <a:blip r:embed="rId5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ответ: </a:t>
            </a:r>
            <a:r>
              <a:rPr lang="ru-RU" sz="3500" b="1" cap="none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Маджалис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–административный центр </a:t>
            </a:r>
            <a:r>
              <a:rPr lang="ru-RU" sz="3500" b="1" cap="none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Кайтакского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района.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s://i.ytimg.com/vi/eqtG4qP9shw/mq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5689" y="1621972"/>
            <a:ext cx="2848882" cy="302622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229293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/>
              <a:t>В каком городе родился и жил Герой Отечественной войны 1812 года Багратион?</a:t>
            </a:r>
            <a:r>
              <a:rPr lang="ru-RU" sz="3600" b="1" dirty="0" smtClean="0"/>
              <a:t> </a:t>
            </a:r>
            <a:endParaRPr lang="ru-RU" sz="3600" dirty="0" smtClean="0"/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9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7034925" cy="2729399"/>
          </a:xfrm>
          <a:blipFill>
            <a:blip r:embed="rId5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ответ: П.И.</a:t>
            </a:r>
            <a:r>
              <a:rPr lang="ru-RU" sz="3500" b="1" cap="none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Багратион</a:t>
            </a:r>
            <a:endParaRPr lang="ru-RU" sz="2000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3" descr="http://otlichniktk.ru/uploads/product/20061/sh400_thum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1261" y="1338943"/>
            <a:ext cx="3937453" cy="378822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7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133857" y="1121664"/>
            <a:ext cx="4047744" cy="304698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Назовите город стекловаров. 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48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290" name="Picture 2" descr="https://welcomedagestan.ru/wp-content/uploads/2018/05/1_20150823_7-770x77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2160" y="1"/>
            <a:ext cx="6083808" cy="505968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1158240"/>
            <a:ext cx="5331528" cy="4108704"/>
          </a:xfr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ответ:</a:t>
            </a:r>
            <a:r>
              <a:rPr lang="ru-RU" sz="3500" b="1" cap="none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Дагестанские</a:t>
            </a:r>
            <a:r>
              <a:rPr lang="ru-RU" sz="3500" b="1" cap="none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Огни</a:t>
            </a:r>
            <a:r>
              <a:rPr lang="en-US" sz="3500" b="1" cap="none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zoritabasarana.ru/media/k2/items/cache/5214bdb529ff52c2bc08d9b03f97b94e_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0214" y="1182624"/>
            <a:ext cx="4794377" cy="351510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38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229293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Через какой перевал построена дорога, соединяющая Махачкалу с Буйнакском?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4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3265714"/>
            <a:ext cx="10759642" cy="6670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 </a:t>
            </a:r>
            <a:r>
              <a:rPr lang="ru-RU" sz="3500" b="1" cap="none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1941- 1945г.</a:t>
            </a:r>
            <a:r>
              <a:rPr lang="en-US" sz="3500" b="1" cap="none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9874" name="Picture 2" descr="https://www.culture.ru/storage/images/4068b5d838e24b7938eb2626bcdeabbc/6d1f3bf8d778e14909c76a2ca24088aa.jpeg/c_fill,g_center,w_400,h_292/4720e28df640d08bba5ef9faa66e25b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460" y="0"/>
            <a:ext cx="3810000" cy="27813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7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011680"/>
            <a:ext cx="4636584" cy="3133344"/>
          </a:xfrm>
          <a:blipFill>
            <a:blip r:embed="rId5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ответ:</a:t>
            </a:r>
            <a:r>
              <a:rPr lang="ru-RU" sz="3600" b="1" i="1" dirty="0" smtClean="0"/>
              <a:t>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Атлы-Буюнский</a:t>
            </a:r>
            <a:r>
              <a:rPr lang="ru-RU" sz="3600" b="1" i="1" dirty="0" smtClean="0">
                <a:solidFill>
                  <a:srgbClr val="0070C0"/>
                </a:solidFill>
              </a:rPr>
              <a:t> перевал </a:t>
            </a:r>
            <a:r>
              <a:rPr lang="en-US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bugaga.ru/uploads/posts/2009-01/thumbs/1231700368_2996969_large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6086" y="571182"/>
            <a:ext cx="5367401" cy="48664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7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792481" y="609601"/>
            <a:ext cx="5681472" cy="313932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ты знаешь о </a:t>
            </a:r>
            <a:r>
              <a:rPr lang="ru-RU" sz="6600" b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Семендере</a:t>
            </a:r>
            <a:r>
              <a:rPr lang="ru-RU" sz="66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?</a:t>
            </a:r>
            <a:endParaRPr lang="ru-RU" sz="66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 descr="https://img.profi-news.ru/2014/05/07/50314_category_previe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7792" y="719328"/>
            <a:ext cx="4998720" cy="447446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9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1353312"/>
            <a:ext cx="10759642" cy="3657600"/>
          </a:xfrm>
          <a:blipFill>
            <a:blip r:embed="rId5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0" algn="ctr"/>
            <a:r>
              <a:rPr lang="ru-RU" sz="3500" b="1" cap="none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ru-RU" sz="3500" b="1" cap="none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ru-RU" sz="3600" b="1" dirty="0" smtClean="0">
                <a:solidFill>
                  <a:srgbClr val="FF0000"/>
                </a:solidFill>
              </a:rPr>
              <a:t>  Многие  исследователи считают, что </a:t>
            </a:r>
            <a:r>
              <a:rPr lang="ru-RU" sz="3600" b="1" dirty="0" err="1" smtClean="0">
                <a:solidFill>
                  <a:srgbClr val="FF0000"/>
                </a:solidFill>
              </a:rPr>
              <a:t>Семендер</a:t>
            </a:r>
            <a:r>
              <a:rPr lang="ru-RU" sz="3600" b="1" dirty="0" smtClean="0">
                <a:solidFill>
                  <a:srgbClr val="FF0000"/>
                </a:solidFill>
              </a:rPr>
              <a:t>- столица Хазарии была на месте нынешней Махачкалы.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6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3973284"/>
            <a:ext cx="7278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FFC000"/>
                </a:solidFill>
              </a:rPr>
              <a:t>Кто из дагестанцев первым стал Героем Советского Союза?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0571" y="144463"/>
            <a:ext cx="9133115" cy="353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1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Леонид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Гальченко</a:t>
            </a:r>
            <a:endParaRPr lang="ru-RU" sz="2000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78" name="Picture 2" descr="https://www.culture.ru/storage/images/4068b5d838e24b7938eb2626bcdeabbc/6d1f3bf8d778e14909c76a2ca24088aa.jpeg/c_fill,g_center,w_400,h_292/4720e28df640d08bba5ef9faa66e25b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460" y="0"/>
            <a:ext cx="3810000" cy="27813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5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676400" y="3374571"/>
            <a:ext cx="10069285" cy="173893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C00000"/>
                </a:solidFill>
              </a:rPr>
              <a:t>Кто из Героев Советского Союза получил прозвище «истребитель тигров»?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/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3732" name="Picture 4" descr="https://www.culture.ru/storage/images/4068b5d838e24b7938eb2626bcdeabbc/6d1f3bf8d778e14909c76a2ca24088aa.jpeg/c_fill,g_center,w_400,h_292/4720e28df640d08bba5ef9faa66e25b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31771" y="152400"/>
            <a:ext cx="3810000" cy="27813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8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5347639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682" name="Picture 2" descr="https://cdn.moypolk.ru/static/crop/216x280/soldiers/photo/2016/04/01/54497aa2d928156d481e528b3014d3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374" y="446315"/>
            <a:ext cx="3752397" cy="531222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30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3243943"/>
            <a:ext cx="7278007" cy="175432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Назовите  дагестанца, летчика, Героя Советского Союза, сбившего 17 вражеских самолетов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4" descr="https://www.culture.ru/storage/images/4068b5d838e24b7938eb2626bcdeabbc/6d1f3bf8d778e14909c76a2ca24088aa.jpeg/c_fill,g_center,w_400,h_292/4720e28df640d08bba5ef9faa66e25b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31771" y="152400"/>
            <a:ext cx="3810000" cy="254725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7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4238</TotalTime>
  <Words>606</Words>
  <Application>Microsoft Office PowerPoint</Application>
  <PresentationFormat>Широкоэкранный</PresentationFormat>
  <Paragraphs>204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Правильный ответ 1941- 1945г.  </vt:lpstr>
      <vt:lpstr> </vt:lpstr>
      <vt:lpstr>Правильный ответ Леонид Гальченко</vt:lpstr>
      <vt:lpstr>Презентация PowerPoint</vt:lpstr>
      <vt:lpstr>Правильный ответ  </vt:lpstr>
      <vt:lpstr>Презентация PowerPoint</vt:lpstr>
      <vt:lpstr>Правильный ответ  </vt:lpstr>
      <vt:lpstr>Презентация PowerPoint</vt:lpstr>
      <vt:lpstr>Правильный ответ: Мемориал героям Великой Отечественной войны в городе Махачкале Р. Дагестан.</vt:lpstr>
      <vt:lpstr>Презентация PowerPoint</vt:lpstr>
      <vt:lpstr>Правильный ответ: Памятник, посвященный  памяти ветеранов Великой Отечественной войны  находится в г. Кизляре .  </vt:lpstr>
      <vt:lpstr>Презентация PowerPoint</vt:lpstr>
      <vt:lpstr>Правильный ответ Герою Советского Союза Гаджи Буганову в Кизилюртрвском районе с. Султанянгиюрт. </vt:lpstr>
      <vt:lpstr>Презентация PowerPoint</vt:lpstr>
      <vt:lpstr>Правильный ответ: В поселке Шамилькала  Унцукульского района перед зданием администрации  находится  обелиск погибшим воинам Великой отечественной войны. </vt:lpstr>
      <vt:lpstr>Презентация PowerPoint</vt:lpstr>
      <vt:lpstr>Правильный ответ:Условные топографические знаки. </vt:lpstr>
      <vt:lpstr>Презентация PowerPoint</vt:lpstr>
      <vt:lpstr>Правильный ответ:  </vt:lpstr>
      <vt:lpstr>Презентация PowerPoint</vt:lpstr>
      <vt:lpstr>Правильный ответ:Да. На северном географическом полюсе.  </vt:lpstr>
      <vt:lpstr>Презентация PowerPoint</vt:lpstr>
      <vt:lpstr>Правильный ответ:Азимут – это угол на местности, образованным двумя направлениями:  направлением на север и направлением на   определенный предмет.   </vt:lpstr>
      <vt:lpstr>Презентация PowerPoint</vt:lpstr>
      <vt:lpstr>Правильный ответ:Административный центр Ботлихского района-с. Ботлих   </vt:lpstr>
      <vt:lpstr>Презентация PowerPoint</vt:lpstr>
      <vt:lpstr>Правильный ответ:Терекли- Мектеб-административный центр Ногайского района.  </vt:lpstr>
      <vt:lpstr>Презентация PowerPoint</vt:lpstr>
      <vt:lpstr>Правильный ответ: Центр Кулинского района- ВАЧИ  </vt:lpstr>
      <vt:lpstr>Презентация PowerPoint</vt:lpstr>
      <vt:lpstr>Правильный ответ: Маджалис –административный центр Кайтакского района.  </vt:lpstr>
      <vt:lpstr>Презентация PowerPoint</vt:lpstr>
      <vt:lpstr>Правильный ответ: П.И.Багратион</vt:lpstr>
      <vt:lpstr>Презентация PowerPoint</vt:lpstr>
      <vt:lpstr>Правильный ответ:Дагестанские Огни  </vt:lpstr>
      <vt:lpstr>Презентация PowerPoint</vt:lpstr>
      <vt:lpstr>Правильный ответ: Атлы-Буюнский перевал   </vt:lpstr>
      <vt:lpstr>Презентация PowerPoint</vt:lpstr>
      <vt:lpstr>Правильный ответ:  Многие  исследователи считают, что Семендер- столица Хазарии была на месте нынешней Махачкалы.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Microsoft Office</cp:lastModifiedBy>
  <cp:revision>121</cp:revision>
  <dcterms:created xsi:type="dcterms:W3CDTF">2017-04-04T07:27:35Z</dcterms:created>
  <dcterms:modified xsi:type="dcterms:W3CDTF">2021-05-26T20:24:49Z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