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16.xml" ContentType="application/vnd.openxmlformats-officedocument.presentationml.notesSlide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tags/tag22.xml" ContentType="application/vnd.openxmlformats-officedocument.presentationml.tags+xml"/>
  <Override PartName="/ppt/notesSlides/notesSlide19.xml" ContentType="application/vnd.openxmlformats-officedocument.presentationml.notesSlide+xml"/>
  <Override PartName="/ppt/tags/tag23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ppt/notesSlides/notesSlide24.xml" ContentType="application/vnd.openxmlformats-officedocument.presentationml.notesSlide+xml"/>
  <Override PartName="/ppt/tags/tag28.xml" ContentType="application/vnd.openxmlformats-officedocument.presentationml.tags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notesSlides/notesSlide26.xml" ContentType="application/vnd.openxmlformats-officedocument.presentationml.notesSlide+xml"/>
  <Override PartName="/ppt/tags/tag30.xml" ContentType="application/vnd.openxmlformats-officedocument.presentationml.tags+xml"/>
  <Override PartName="/ppt/notesSlides/notesSlide27.xml" ContentType="application/vnd.openxmlformats-officedocument.presentationml.notesSlide+xml"/>
  <Override PartName="/ppt/tags/tag31.xml" ContentType="application/vnd.openxmlformats-officedocument.presentationml.tags+xml"/>
  <Override PartName="/ppt/notesSlides/notesSlide28.xml" ContentType="application/vnd.openxmlformats-officedocument.presentationml.notesSlide+xml"/>
  <Override PartName="/ppt/tags/tag32.xml" ContentType="application/vnd.openxmlformats-officedocument.presentationml.tags+xml"/>
  <Override PartName="/ppt/notesSlides/notesSlide29.xml" ContentType="application/vnd.openxmlformats-officedocument.presentationml.notesSlide+xml"/>
  <Override PartName="/ppt/tags/tag33.xml" ContentType="application/vnd.openxmlformats-officedocument.presentationml.tags+xml"/>
  <Override PartName="/ppt/notesSlides/notesSlide30.xml" ContentType="application/vnd.openxmlformats-officedocument.presentationml.notesSlide+xml"/>
  <Override PartName="/ppt/tags/tag34.xml" ContentType="application/vnd.openxmlformats-officedocument.presentationml.tags+xml"/>
  <Override PartName="/ppt/notesSlides/notesSlide31.xml" ContentType="application/vnd.openxmlformats-officedocument.presentationml.notesSlide+xml"/>
  <Override PartName="/ppt/tags/tag35.xml" ContentType="application/vnd.openxmlformats-officedocument.presentationml.tags+xml"/>
  <Override PartName="/ppt/notesSlides/notesSlide32.xml" ContentType="application/vnd.openxmlformats-officedocument.presentationml.notesSlide+xml"/>
  <Override PartName="/ppt/tags/tag36.xml" ContentType="application/vnd.openxmlformats-officedocument.presentationml.tags+xml"/>
  <Override PartName="/ppt/notesSlides/notesSlide33.xml" ContentType="application/vnd.openxmlformats-officedocument.presentationml.notesSlide+xml"/>
  <Override PartName="/ppt/tags/tag37.xml" ContentType="application/vnd.openxmlformats-officedocument.presentationml.tags+xml"/>
  <Override PartName="/ppt/notesSlides/notesSlide34.xml" ContentType="application/vnd.openxmlformats-officedocument.presentationml.notesSlide+xml"/>
  <Override PartName="/ppt/tags/tag38.xml" ContentType="application/vnd.openxmlformats-officedocument.presentationml.tags+xml"/>
  <Override PartName="/ppt/notesSlides/notesSlide35.xml" ContentType="application/vnd.openxmlformats-officedocument.presentationml.notesSlide+xml"/>
  <Override PartName="/ppt/tags/tag39.xml" ContentType="application/vnd.openxmlformats-officedocument.presentationml.tags+xml"/>
  <Override PartName="/ppt/notesSlides/notesSlide36.xml" ContentType="application/vnd.openxmlformats-officedocument.presentationml.notesSlide+xml"/>
  <Override PartName="/ppt/tags/tag40.xml" ContentType="application/vnd.openxmlformats-officedocument.presentationml.tags+xml"/>
  <Override PartName="/ppt/notesSlides/notesSlide37.xml" ContentType="application/vnd.openxmlformats-officedocument.presentationml.notesSlide+xml"/>
  <Override PartName="/ppt/tags/tag41.xml" ContentType="application/vnd.openxmlformats-officedocument.presentationml.tags+xml"/>
  <Override PartName="/ppt/notesSlides/notesSlide38.xml" ContentType="application/vnd.openxmlformats-officedocument.presentationml.notesSlide+xml"/>
  <Override PartName="/ppt/tags/tag42.xml" ContentType="application/vnd.openxmlformats-officedocument.presentationml.tags+xml"/>
  <Override PartName="/ppt/notesSlides/notesSlide39.xml" ContentType="application/vnd.openxmlformats-officedocument.presentationml.notesSlide+xml"/>
  <Override PartName="/ppt/tags/tag43.xml" ContentType="application/vnd.openxmlformats-officedocument.presentationml.tags+xml"/>
  <Override PartName="/ppt/notesSlides/notesSlide40.xml" ContentType="application/vnd.openxmlformats-officedocument.presentationml.notesSlide+xml"/>
  <Override PartName="/ppt/tags/tag44.xml" ContentType="application/vnd.openxmlformats-officedocument.presentationml.tags+xml"/>
  <Override PartName="/ppt/notesSlides/notesSlide41.xml" ContentType="application/vnd.openxmlformats-officedocument.presentationml.notesSlide+xml"/>
  <Override PartName="/ppt/tags/tag45.xml" ContentType="application/vnd.openxmlformats-officedocument.presentationml.tags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  <p:sldId id="265" r:id="rId11"/>
    <p:sldId id="269" r:id="rId12"/>
    <p:sldId id="270" r:id="rId13"/>
    <p:sldId id="266" r:id="rId14"/>
    <p:sldId id="271" r:id="rId15"/>
    <p:sldId id="267" r:id="rId16"/>
    <p:sldId id="272" r:id="rId17"/>
    <p:sldId id="268" r:id="rId18"/>
    <p:sldId id="273" r:id="rId19"/>
    <p:sldId id="277" r:id="rId20"/>
    <p:sldId id="278" r:id="rId21"/>
    <p:sldId id="276" r:id="rId22"/>
    <p:sldId id="279" r:id="rId23"/>
    <p:sldId id="275" r:id="rId24"/>
    <p:sldId id="280" r:id="rId25"/>
    <p:sldId id="274" r:id="rId26"/>
    <p:sldId id="281" r:id="rId27"/>
    <p:sldId id="282" r:id="rId28"/>
    <p:sldId id="286" r:id="rId29"/>
    <p:sldId id="284" r:id="rId30"/>
    <p:sldId id="287" r:id="rId31"/>
    <p:sldId id="285" r:id="rId32"/>
    <p:sldId id="288" r:id="rId33"/>
    <p:sldId id="283" r:id="rId34"/>
    <p:sldId id="289" r:id="rId35"/>
    <p:sldId id="291" r:id="rId36"/>
    <p:sldId id="294" r:id="rId37"/>
    <p:sldId id="292" r:id="rId38"/>
    <p:sldId id="295" r:id="rId39"/>
    <p:sldId id="293" r:id="rId40"/>
    <p:sldId id="296" r:id="rId41"/>
    <p:sldId id="290" r:id="rId42"/>
    <p:sldId id="297" r:id="rId43"/>
  </p:sldIdLst>
  <p:sldSz cx="12192000" cy="6858000"/>
  <p:notesSz cx="6858000" cy="9144000"/>
  <p:custDataLst>
    <p:tags r:id="rId4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190"/>
    <a:srgbClr val="3864B2"/>
    <a:srgbClr val="0F3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85507" autoAdjust="0"/>
  </p:normalViewPr>
  <p:slideViewPr>
    <p:cSldViewPr snapToGrid="0">
      <p:cViewPr varScale="1">
        <p:scale>
          <a:sx n="59" d="100"/>
          <a:sy n="59" d="100"/>
        </p:scale>
        <p:origin x="113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05C8-7EFE-4B15-807D-7765AE454758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0661A-DBC5-460F-8DD8-4E346A31B1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5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670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29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148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2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187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471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85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06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48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602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361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1061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315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906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990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086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56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2489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299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242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103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956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1432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3867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0597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5611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808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94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141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463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5990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540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004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4444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9162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92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193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30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11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9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217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4160939" y="2952925"/>
            <a:ext cx="2910980" cy="101506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ОТВЕТ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9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2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5" Type="http://schemas.openxmlformats.org/officeDocument/2006/relationships/image" Target="../media/image8.jpe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5" Type="http://schemas.openxmlformats.org/officeDocument/2006/relationships/slide" Target="slide1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5" Type="http://schemas.openxmlformats.org/officeDocument/2006/relationships/image" Target="../media/image9.jpe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6" Type="http://schemas.openxmlformats.org/officeDocument/2006/relationships/image" Target="../media/image10.jpeg"/><Relationship Id="rId5" Type="http://schemas.openxmlformats.org/officeDocument/2006/relationships/slide" Target="slide1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5" Type="http://schemas.openxmlformats.org/officeDocument/2006/relationships/image" Target="../media/image11.jpe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6" Type="http://schemas.openxmlformats.org/officeDocument/2006/relationships/image" Target="../media/image12.jpeg"/><Relationship Id="rId5" Type="http://schemas.openxmlformats.org/officeDocument/2006/relationships/slide" Target="slide1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6" Type="http://schemas.openxmlformats.org/officeDocument/2006/relationships/image" Target="../media/image13.jpeg"/><Relationship Id="rId5" Type="http://schemas.openxmlformats.org/officeDocument/2006/relationships/slide" Target="slide18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6" Type="http://schemas.openxmlformats.org/officeDocument/2006/relationships/image" Target="../media/image14.jpeg"/><Relationship Id="rId5" Type="http://schemas.openxmlformats.org/officeDocument/2006/relationships/slide" Target="slide20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slide" Target="slide37.xml"/><Relationship Id="rId18" Type="http://schemas.openxmlformats.org/officeDocument/2006/relationships/slide" Target="slide39.xml"/><Relationship Id="rId3" Type="http://schemas.openxmlformats.org/officeDocument/2006/relationships/notesSlide" Target="../notesSlides/notesSlide2.xml"/><Relationship Id="rId21" Type="http://schemas.openxmlformats.org/officeDocument/2006/relationships/slide" Target="slide25.xml"/><Relationship Id="rId7" Type="http://schemas.openxmlformats.org/officeDocument/2006/relationships/slide" Target="slide27.xml"/><Relationship Id="rId12" Type="http://schemas.openxmlformats.org/officeDocument/2006/relationships/slide" Target="slide29.xml"/><Relationship Id="rId17" Type="http://schemas.openxmlformats.org/officeDocument/2006/relationships/slide" Target="slide31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23.xml"/><Relationship Id="rId20" Type="http://schemas.openxmlformats.org/officeDocument/2006/relationships/slide" Target="slide17.xml"/><Relationship Id="rId1" Type="http://schemas.openxmlformats.org/officeDocument/2006/relationships/tags" Target="../tags/tag5.xml"/><Relationship Id="rId6" Type="http://schemas.openxmlformats.org/officeDocument/2006/relationships/slide" Target="slide19.xml"/><Relationship Id="rId11" Type="http://schemas.openxmlformats.org/officeDocument/2006/relationships/slide" Target="slide21.xml"/><Relationship Id="rId24" Type="http://schemas.openxmlformats.org/officeDocument/2006/relationships/slide" Target="slide41.xml"/><Relationship Id="rId5" Type="http://schemas.openxmlformats.org/officeDocument/2006/relationships/slide" Target="slide11.xml"/><Relationship Id="rId15" Type="http://schemas.openxmlformats.org/officeDocument/2006/relationships/slide" Target="slide15.xml"/><Relationship Id="rId23" Type="http://schemas.openxmlformats.org/officeDocument/2006/relationships/slide" Target="slide42.xml"/><Relationship Id="rId10" Type="http://schemas.openxmlformats.org/officeDocument/2006/relationships/slide" Target="slide13.xml"/><Relationship Id="rId19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5.xml"/><Relationship Id="rId14" Type="http://schemas.openxmlformats.org/officeDocument/2006/relationships/slide" Target="slide7.xml"/><Relationship Id="rId22" Type="http://schemas.openxmlformats.org/officeDocument/2006/relationships/slide" Target="slide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5" Type="http://schemas.openxmlformats.org/officeDocument/2006/relationships/slide" Target="slide2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5" Type="http://schemas.openxmlformats.org/officeDocument/2006/relationships/image" Target="../media/image16.jpe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6" Type="http://schemas.openxmlformats.org/officeDocument/2006/relationships/image" Target="../media/image17.jpeg"/><Relationship Id="rId5" Type="http://schemas.openxmlformats.org/officeDocument/2006/relationships/slide" Target="slide24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5" Type="http://schemas.openxmlformats.org/officeDocument/2006/relationships/image" Target="../media/image18.jpe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6" Type="http://schemas.openxmlformats.org/officeDocument/2006/relationships/image" Target="../media/image19.jpeg"/><Relationship Id="rId5" Type="http://schemas.openxmlformats.org/officeDocument/2006/relationships/slide" Target="slide26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5" Type="http://schemas.openxmlformats.org/officeDocument/2006/relationships/image" Target="../media/image20.jpe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6" Type="http://schemas.openxmlformats.org/officeDocument/2006/relationships/image" Target="../media/image21.jpeg"/><Relationship Id="rId5" Type="http://schemas.openxmlformats.org/officeDocument/2006/relationships/slide" Target="slide28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5" Type="http://schemas.openxmlformats.org/officeDocument/2006/relationships/image" Target="../media/image23.jpeg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6" Type="http://schemas.openxmlformats.org/officeDocument/2006/relationships/image" Target="../media/image24.jpeg"/><Relationship Id="rId5" Type="http://schemas.openxmlformats.org/officeDocument/2006/relationships/slide" Target="slide30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5" Type="http://schemas.openxmlformats.org/officeDocument/2006/relationships/image" Target="../media/image25.jpeg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6" Type="http://schemas.openxmlformats.org/officeDocument/2006/relationships/image" Target="../media/image26.jpeg"/><Relationship Id="rId5" Type="http://schemas.openxmlformats.org/officeDocument/2006/relationships/slide" Target="slide3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5" Type="http://schemas.openxmlformats.org/officeDocument/2006/relationships/image" Target="../media/image27.jpeg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6" Type="http://schemas.openxmlformats.org/officeDocument/2006/relationships/image" Target="../media/image28.jpeg"/><Relationship Id="rId5" Type="http://schemas.openxmlformats.org/officeDocument/2006/relationships/slide" Target="slide34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6" Type="http://schemas.openxmlformats.org/officeDocument/2006/relationships/image" Target="../media/image31.jpeg"/><Relationship Id="rId5" Type="http://schemas.openxmlformats.org/officeDocument/2006/relationships/slide" Target="slide36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6" Type="http://schemas.openxmlformats.org/officeDocument/2006/relationships/image" Target="../media/image34.jpeg"/><Relationship Id="rId5" Type="http://schemas.openxmlformats.org/officeDocument/2006/relationships/slide" Target="slide38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6" Type="http://schemas.openxmlformats.org/officeDocument/2006/relationships/image" Target="../media/image36.jpeg"/><Relationship Id="rId5" Type="http://schemas.openxmlformats.org/officeDocument/2006/relationships/image" Target="../media/image21.jpeg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6" Type="http://schemas.openxmlformats.org/officeDocument/2006/relationships/image" Target="../media/image34.jpeg"/><Relationship Id="rId5" Type="http://schemas.openxmlformats.org/officeDocument/2006/relationships/slide" Target="slide40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5" Type="http://schemas.openxmlformats.org/officeDocument/2006/relationships/image" Target="../media/image5.jpeg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slide" Target="sl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6" Type="http://schemas.openxmlformats.org/officeDocument/2006/relationships/image" Target="../media/image29.jpeg"/><Relationship Id="rId5" Type="http://schemas.openxmlformats.org/officeDocument/2006/relationships/slide" Target="slide42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5" Type="http://schemas.openxmlformats.org/officeDocument/2006/relationships/image" Target="../media/image21.jpe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6" Type="http://schemas.openxmlformats.org/officeDocument/2006/relationships/image" Target="../media/image6.jpeg"/><Relationship Id="rId5" Type="http://schemas.openxmlformats.org/officeDocument/2006/relationships/slide" Target="slide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5" Type="http://schemas.openxmlformats.org/officeDocument/2006/relationships/image" Target="../media/image5.jpe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6" Type="http://schemas.openxmlformats.org/officeDocument/2006/relationships/image" Target="../media/image5.jpeg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5" Type="http://schemas.openxmlformats.org/officeDocument/2006/relationships/image" Target="../media/image7.jpe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6" Type="http://schemas.openxmlformats.org/officeDocument/2006/relationships/image" Target="../media/image5.jpeg"/><Relationship Id="rId5" Type="http://schemas.openxmlformats.org/officeDocument/2006/relationships/slide" Target="slide10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89000"/>
              </a:schemeClr>
            </a:gs>
            <a:gs pos="22000">
              <a:schemeClr val="accent5">
                <a:lumMod val="89000"/>
              </a:schemeClr>
            </a:gs>
            <a:gs pos="62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6567" y="4854766"/>
            <a:ext cx="9144000" cy="165576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Викторина</a:t>
            </a:r>
          </a:p>
          <a:p>
            <a:pPr algn="l">
              <a:defRPr/>
            </a:pPr>
            <a:r>
              <a:rPr lang="ru-RU" b="1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«Мой Дагестан»</a:t>
            </a:r>
          </a:p>
          <a:p>
            <a:pPr algn="l">
              <a:defRPr/>
            </a:pP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Подготовила</a:t>
            </a:r>
            <a:endParaRPr lang="ru-RU" b="1" dirty="0">
              <a:solidFill>
                <a:srgbClr val="C00000"/>
              </a:solidFill>
            </a:endParaRPr>
          </a:p>
          <a:p>
            <a:pPr algn="l">
              <a:defRPr/>
            </a:pPr>
            <a:r>
              <a:rPr lang="ru-RU" b="1" dirty="0">
                <a:solidFill>
                  <a:srgbClr val="C00000"/>
                </a:solidFill>
              </a:rPr>
              <a:t>у</a:t>
            </a:r>
            <a:r>
              <a:rPr lang="ru-RU" b="1" smtClean="0">
                <a:solidFill>
                  <a:srgbClr val="C00000"/>
                </a:solidFill>
              </a:rPr>
              <a:t>читель </a:t>
            </a:r>
            <a:r>
              <a:rPr lang="ru-RU" b="1" dirty="0">
                <a:solidFill>
                  <a:srgbClr val="C00000"/>
                </a:solidFill>
              </a:rPr>
              <a:t>географии МКОУ «</a:t>
            </a:r>
            <a:r>
              <a:rPr lang="ru-RU" b="1" dirty="0" err="1">
                <a:solidFill>
                  <a:srgbClr val="C00000"/>
                </a:solidFill>
              </a:rPr>
              <a:t>Султанянгиюртовская</a:t>
            </a:r>
            <a:r>
              <a:rPr lang="ru-RU" b="1" dirty="0">
                <a:solidFill>
                  <a:srgbClr val="C00000"/>
                </a:solidFill>
              </a:rPr>
              <a:t> СОШ им. Ю.Акаева»,</a:t>
            </a:r>
            <a:r>
              <a:rPr lang="ru-RU" b="1" dirty="0" err="1">
                <a:solidFill>
                  <a:srgbClr val="C00000"/>
                </a:solidFill>
              </a:rPr>
              <a:t>Кизилюртовский</a:t>
            </a:r>
            <a:r>
              <a:rPr lang="ru-RU" b="1" dirty="0">
                <a:solidFill>
                  <a:srgbClr val="C00000"/>
                </a:solidFill>
              </a:rPr>
              <a:t> район РД</a:t>
            </a:r>
          </a:p>
          <a:p>
            <a:endParaRPr lang="ru-RU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480" y="1778159"/>
            <a:ext cx="5972175" cy="2971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75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5510925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758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65206" y="383948"/>
            <a:ext cx="36290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78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1480457"/>
            <a:ext cx="7278007" cy="39549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На высоком пьедестале — мощная пятиметровая фигура воина-освободителя. Правой рукой он высоко поднял автомат, левой — нежно обнял женщину-мать.</a:t>
            </a:r>
          </a:p>
          <a:p>
            <a:pPr algn="ctr"/>
            <a:r>
              <a:rPr lang="ru-RU" sz="3600" dirty="0" smtClean="0"/>
              <a:t>Что ты знаешь об этом памятнике?</a:t>
            </a:r>
          </a:p>
          <a:p>
            <a:pPr algn="ctr"/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07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4890439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ru-RU" sz="2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ru-RU" sz="2000" b="1" cap="none" dirty="0" smtClean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</a:t>
            </a:r>
            <a:r>
              <a:rPr lang="ru-RU" sz="2000" dirty="0" smtClean="0">
                <a:solidFill>
                  <a:srgbClr val="FFC000"/>
                </a:solidFill>
              </a:rPr>
              <a:t>емориал героям Великой Отечественной войны в городе Махачкале Р. Дагестан</a:t>
            </a:r>
            <a:r>
              <a:rPr lang="ru-RU" sz="2000" dirty="0" smtClean="0"/>
              <a:t>.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https://i.ytimg.com/vi/NR_digTO21M/mqdefault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1057" y="729343"/>
            <a:ext cx="5323114" cy="456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489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1088571"/>
            <a:ext cx="3638381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каком городе Дагестана находится  памятник, посвященный участникам ВОВ?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 descr="http://www.russia-open.com/files/8108/Monument-Pamyat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80514" y="1436913"/>
            <a:ext cx="4082143" cy="354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08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7655410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ответ: </a:t>
            </a:r>
            <a:r>
              <a:rPr lang="ru-RU" sz="2700" b="1" cap="none" dirty="0" smtClean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Памятник, </a:t>
            </a:r>
            <a:r>
              <a:rPr lang="ru-RU" sz="3100" b="1" cap="none" dirty="0" smtClean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посвященный</a:t>
            </a:r>
            <a:r>
              <a:rPr lang="ru-RU" sz="2700" b="1" dirty="0" smtClean="0">
                <a:solidFill>
                  <a:srgbClr val="FFC000"/>
                </a:solidFill>
              </a:rPr>
              <a:t>  памяти ветеранов Великой Отечественной войны  находится в г. Кизляре .</a:t>
            </a:r>
            <a:r>
              <a:rPr lang="en-US" sz="27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27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394" name="Picture 2" descr="https://all.culture.ru/uploads/9e57893d02c3cfeff4a084b6879622f7_w150_h1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87344" y="446314"/>
            <a:ext cx="4256314" cy="4169229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758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5040086" y="2612493"/>
            <a:ext cx="4695540" cy="116955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Кому и где построен памятник?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Рисунок 6" descr="https://static.mvd.ru/upload/site9/document_images/LEPYRdqmEf-188xx140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9649" y="990599"/>
            <a:ext cx="3507921" cy="40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529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Герою Советского Союза </a:t>
            </a:r>
            <a:r>
              <a:rPr lang="ru-RU" sz="2800" b="1" dirty="0" err="1" smtClean="0">
                <a:solidFill>
                  <a:srgbClr val="FF0000"/>
                </a:solidFill>
              </a:rPr>
              <a:t>Гаджи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Буганову</a:t>
            </a:r>
            <a:r>
              <a:rPr lang="ru-RU" sz="2800" b="1" dirty="0" smtClean="0">
                <a:solidFill>
                  <a:srgbClr val="FF0000"/>
                </a:solidFill>
              </a:rPr>
              <a:t> в </a:t>
            </a:r>
            <a:r>
              <a:rPr lang="ru-RU" sz="2800" b="1" dirty="0" err="1" smtClean="0">
                <a:solidFill>
                  <a:srgbClr val="FF0000"/>
                </a:solidFill>
              </a:rPr>
              <a:t>Кизилюртрвском</a:t>
            </a:r>
            <a:r>
              <a:rPr lang="ru-RU" sz="2800" b="1" dirty="0" smtClean="0">
                <a:solidFill>
                  <a:srgbClr val="FF0000"/>
                </a:solidFill>
              </a:rPr>
              <a:t> районе с. </a:t>
            </a:r>
            <a:r>
              <a:rPr lang="ru-RU" sz="2800" b="1" dirty="0" err="1" smtClean="0">
                <a:solidFill>
                  <a:srgbClr val="FF0000"/>
                </a:solidFill>
              </a:rPr>
              <a:t>Султанянгиюрт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r>
              <a:rPr lang="ru-RU" sz="2800" b="1" cap="none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2800" b="1" cap="none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800" b="1" cap="non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3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620487" y="2612493"/>
            <a:ext cx="3418114" cy="170816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500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Что ты знаешь об этом обелиске?</a:t>
            </a:r>
            <a:endParaRPr lang="ru-RU" sz="35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Рисунок 6" descr="https://www.riadagestan.ru/upload/fotonews/result_image_small81193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76749" y="130629"/>
            <a:ext cx="7715251" cy="5007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3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ответ: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</a:t>
            </a:r>
            <a:r>
              <a:rPr lang="ru-RU" sz="1600" b="1" dirty="0" smtClean="0"/>
              <a:t> поселке </a:t>
            </a:r>
            <a:r>
              <a:rPr lang="ru-RU" sz="1600" b="1" dirty="0" err="1" smtClean="0"/>
              <a:t>Шамилькала</a:t>
            </a:r>
            <a:r>
              <a:rPr lang="ru-RU" sz="1600" b="1" dirty="0" smtClean="0"/>
              <a:t>  </a:t>
            </a:r>
            <a:r>
              <a:rPr lang="ru-RU" sz="1600" b="1" dirty="0" err="1" smtClean="0"/>
              <a:t>Унцукульского</a:t>
            </a:r>
            <a:r>
              <a:rPr lang="ru-RU" sz="1600" b="1" dirty="0" smtClean="0"/>
              <a:t> района перед зданием администрации  находится  обелиск погибшим воинам Великой отечественной войны.</a:t>
            </a:r>
            <a:br>
              <a:rPr lang="ru-RU" sz="1600" b="1" dirty="0" smtClean="0"/>
            </a:br>
            <a:endParaRPr lang="ru-RU" sz="2000" b="1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24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513114" y="2318657"/>
            <a:ext cx="3984172" cy="175432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/>
              <a:t>Что называют азбукой </a:t>
            </a:r>
            <a:r>
              <a:rPr lang="ru-RU" sz="3600" dirty="0" err="1" smtClean="0"/>
              <a:t>ориентировщика</a:t>
            </a:r>
            <a:r>
              <a:rPr lang="ru-RU" sz="3600" dirty="0" smtClean="0"/>
              <a:t>?</a:t>
            </a:r>
          </a:p>
        </p:txBody>
      </p:sp>
      <p:pic>
        <p:nvPicPr>
          <p:cNvPr id="49154" name="Picture 2" descr="https://kstati.news/upload/resize_cache/iblock/a49/217_151_2/a49b73d7a9f0c718d8c0f34cbb1840d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77743" y="620487"/>
            <a:ext cx="5214257" cy="460465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679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D5190"/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457814"/>
              </p:ext>
            </p:extLst>
          </p:nvPr>
        </p:nvGraphicFramePr>
        <p:xfrm>
          <a:off x="298939" y="184637"/>
          <a:ext cx="11676185" cy="6631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5491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История</a:t>
                      </a:r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Философия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Экономика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Психология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Иностранный язык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1381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4" action="ppaction://hlinksldjump"/>
                        </a:rPr>
                        <a:t>200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5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6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7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8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9" action="ppaction://hlinksldjump"/>
                        </a:rPr>
                        <a:t>400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0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1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2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3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4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5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6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7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8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9" action="ppaction://hlinksldjump"/>
                        </a:rPr>
                        <a:t>800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0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1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2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3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59359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9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2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 smtClean="0">
                          <a:ln w="0"/>
                          <a:solidFill>
                            <a:srgbClr val="FFC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Великая</a:t>
                      </a:r>
                      <a:r>
                        <a:rPr lang="ru-RU" sz="2500" b="0" cap="none" spc="0" baseline="0" dirty="0" smtClean="0">
                          <a:ln w="0"/>
                          <a:solidFill>
                            <a:srgbClr val="FFC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отечественная Война</a:t>
                      </a:r>
                      <a:endParaRPr lang="ru-RU" sz="2500" b="0" cap="none" spc="0" dirty="0">
                        <a:ln w="0"/>
                        <a:solidFill>
                          <a:srgbClr val="FFC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u="none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4" action="ppaction://hlinksldjump"/>
                        </a:rPr>
                        <a:t>200</a:t>
                      </a:r>
                      <a:endParaRPr lang="ru-RU" sz="3500" u="none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9" action="ppaction://hlinksldjump"/>
                        </a:rPr>
                        <a:t>400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4" action="ppaction://hlinksldjump"/>
                        </a:rPr>
                        <a:t>600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9" action="ppaction://hlinksldjump"/>
                        </a:rPr>
                        <a:t>800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rgbClr val="FFC000"/>
                          </a:solidFill>
                          <a:latin typeface="+mn-lt"/>
                          <a:ea typeface="+mn-ea"/>
                          <a:cs typeface="+mn-cs"/>
                        </a:rPr>
                        <a:t>Памятники павшим в годы Великой Отечественной войны</a:t>
                      </a:r>
                    </a:p>
                    <a:p>
                      <a:pPr algn="ctr"/>
                      <a:endParaRPr lang="ru-RU" sz="2500" b="0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5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0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5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0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1" cap="none" spc="0" dirty="0" smtClean="0">
                          <a:ln w="0"/>
                          <a:solidFill>
                            <a:srgbClr val="FFC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Туризм</a:t>
                      </a:r>
                      <a:endParaRPr lang="ru-RU" sz="2500" b="1" cap="none" spc="0" dirty="0">
                        <a:ln w="0"/>
                        <a:solidFill>
                          <a:srgbClr val="FFC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6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1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6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1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1" cap="none" spc="0" dirty="0" smtClean="0">
                          <a:ln w="0"/>
                          <a:solidFill>
                            <a:srgbClr val="FFC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Районы</a:t>
                      </a:r>
                      <a:r>
                        <a:rPr lang="ru-RU" sz="2500" b="1" cap="none" spc="0" baseline="0" dirty="0" smtClean="0">
                          <a:ln w="0"/>
                          <a:solidFill>
                            <a:srgbClr val="FFC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и районные центры</a:t>
                      </a:r>
                      <a:endParaRPr lang="ru-RU" sz="2500" b="1" cap="none" spc="0" dirty="0">
                        <a:ln w="0"/>
                        <a:solidFill>
                          <a:srgbClr val="FFC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7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2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7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2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1" cap="none" spc="0" dirty="0" smtClean="0">
                          <a:ln w="0"/>
                          <a:solidFill>
                            <a:srgbClr val="FFC000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Города</a:t>
                      </a:r>
                      <a:endParaRPr lang="ru-RU" sz="2500" b="1" cap="none" spc="0" dirty="0">
                        <a:ln w="0"/>
                        <a:solidFill>
                          <a:srgbClr val="FFC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8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3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8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4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2649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817914"/>
            <a:ext cx="5010182" cy="2114894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</a:t>
            </a:r>
            <a:r>
              <a:rPr lang="ru-RU" sz="3500" b="1" cap="none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ответ:</a:t>
            </a:r>
            <a:r>
              <a:rPr lang="ru-RU" sz="3600" b="1" i="1" dirty="0" err="1" smtClean="0"/>
              <a:t>Условные</a:t>
            </a:r>
            <a:r>
              <a:rPr lang="ru-RU" sz="3600" b="1" i="1" dirty="0" smtClean="0"/>
              <a:t> топографические знаки.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106" name="Picture 2" descr="https://volna.org/wp-content/uploads/2014/11/uslovnyie_znaki_na_topoghrafichieskoi_kartie9-223x167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07629" y="598715"/>
            <a:ext cx="5127171" cy="404948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10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1338943"/>
            <a:ext cx="7278007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800" b="1" i="1" dirty="0" smtClean="0"/>
              <a:t>Это наука о происхождении географических названий</a:t>
            </a:r>
            <a:endParaRPr lang="ru-RU" sz="4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09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04818" y="3004458"/>
            <a:ext cx="3714782" cy="2111828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4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ответ:</a:t>
            </a:r>
            <a:r>
              <a:rPr lang="en-US" sz="4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4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4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4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012" name="Picture 4" descr="http://900igr.net/up/datas/216478/0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63143" y="1796143"/>
            <a:ext cx="7728857" cy="45577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91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194877" y="1284514"/>
            <a:ext cx="5293010" cy="415498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400" dirty="0" smtClean="0"/>
              <a:t>Существуют ли на Земле место, где магнитная стрелка обоими  концами указывают на юг? </a:t>
            </a:r>
          </a:p>
          <a:p>
            <a:pPr algn="ctr"/>
            <a:r>
              <a:rPr lang="en-US" sz="44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44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0964" name="Picture 4" descr="https://www.globusoff.ru/images/product/mid/3091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50489" y="1513113"/>
            <a:ext cx="3238500" cy="410391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03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415143"/>
            <a:ext cx="4161096" cy="372291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</a:t>
            </a:r>
            <a:r>
              <a:rPr lang="ru-RU" sz="3500" b="1" cap="none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ответ:</a:t>
            </a:r>
            <a:r>
              <a:rPr lang="ru-RU" sz="3600" b="1" i="1" dirty="0" err="1" smtClean="0">
                <a:solidFill>
                  <a:srgbClr val="C00000"/>
                </a:solidFill>
              </a:rPr>
              <a:t>Да</a:t>
            </a:r>
            <a:r>
              <a:rPr lang="ru-RU" sz="3600" b="1" i="1" dirty="0" smtClean="0"/>
              <a:t>. На северном географическом полюсе.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914" name="Picture 2" descr="https://ic.pics.livejournal.com/eshka_43/27626631/831259/831259_origina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25342" y="783771"/>
            <a:ext cx="4310744" cy="45720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761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20" y="1665515"/>
            <a:ext cx="3518638" cy="230832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800" dirty="0" smtClean="0"/>
              <a:t>Что называется азимутом?</a:t>
            </a:r>
          </a:p>
        </p:txBody>
      </p:sp>
      <p:pic>
        <p:nvPicPr>
          <p:cNvPr id="36866" name="Picture 2" descr="http://sashiageru.com/upload_img/060108400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36633" y="446314"/>
            <a:ext cx="4762500" cy="49244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437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15704" y="1763486"/>
            <a:ext cx="7241753" cy="3777343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</a:t>
            </a:r>
            <a:r>
              <a:rPr lang="ru-RU" sz="3500" b="1" cap="none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ответ:</a:t>
            </a:r>
            <a:r>
              <a:rPr lang="ru-RU" sz="3600" b="1" i="1" dirty="0" err="1" smtClean="0"/>
              <a:t>Азимут</a:t>
            </a:r>
            <a:r>
              <a:rPr lang="ru-RU" sz="3600" b="1" i="1" dirty="0" smtClean="0"/>
              <a:t> – это угол на местности, образованным двумя направлениями:  направлением на север и направлением на   определенный предмет. 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20" name="Picture 4" descr="https://s2.travelask.ru/system/images/files/000/281/782/wysiwyg/%D0%B0%D0%B74.JPG?149401136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20742" y="1222148"/>
            <a:ext cx="3842656" cy="4601709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447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524000" y="1480457"/>
            <a:ext cx="4550230" cy="347787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F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районный центр  Ботлихского района?</a:t>
            </a:r>
            <a:endParaRPr lang="ru-RU" sz="4400" dirty="0">
              <a:solidFill>
                <a:srgbClr val="00B0F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2770" name="Picture 2" descr="https://www.riadagestan.ru/upload/fotonews/result_image_small24490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68887" y="1262744"/>
            <a:ext cx="5072742" cy="395151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454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034143"/>
            <a:ext cx="5249667" cy="3733799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</a:t>
            </a:r>
            <a:r>
              <a:rPr lang="ru-RU" sz="3500" b="1" cap="none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ответ:Административный</a:t>
            </a:r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центр Ботлихского района-с. Ботлих</a:t>
            </a:r>
            <a:b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 descr="https://mgazeta.com/upload/iblock/c5c/c5c17fad881b9129d531375cb16b95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5975" y="1077687"/>
            <a:ext cx="4318454" cy="351608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855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2"/>
          <p:cNvSpPr/>
          <p:nvPr/>
        </p:nvSpPr>
        <p:spPr>
          <a:xfrm>
            <a:off x="1752601" y="1513113"/>
            <a:ext cx="3788228" cy="2785378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500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Терекли</a:t>
            </a:r>
            <a:r>
              <a:rPr lang="ru-RU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ru-RU" sz="3500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Мектеб</a:t>
            </a:r>
            <a:r>
              <a:rPr lang="ru-RU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административный центр какого района?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8674" name="Picture 2" descr="https://i.ytimg.com/vi/o_3V_U_9n0E/mqdefaul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96744" y="1066800"/>
            <a:ext cx="4920342" cy="3537857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799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57619" y="598714"/>
            <a:ext cx="72780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4" algn="ctr"/>
            <a:r>
              <a:rPr lang="ru-RU" sz="28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 какие годы шла Великая Отечественная война?</a:t>
            </a:r>
            <a:r>
              <a:rPr lang="ru-RU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3" descr="https://www.astana-akshamy.kz/img/2015/04/1286560569_r.-ryoryosrryerri.-rr-rrrryor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19257" y="2143116"/>
            <a:ext cx="4615542" cy="3419484"/>
          </a:xfrm>
          <a:prstGeom prst="rect">
            <a:avLst/>
          </a:prstGeom>
          <a:noFill/>
        </p:spPr>
      </p:pic>
      <p:pic>
        <p:nvPicPr>
          <p:cNvPr id="81922" name="Picture 2" descr="http://img.nnu.su/posts/2012-06/1298060903_A_te_soldaty_molchat_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1889" y="2209800"/>
            <a:ext cx="4525282" cy="336368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7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600200"/>
            <a:ext cx="5717753" cy="3178629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rgbClr val="00B0F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</a:t>
            </a:r>
            <a:r>
              <a:rPr lang="ru-RU" sz="3500" b="1" cap="none" dirty="0" err="1" smtClean="0">
                <a:solidFill>
                  <a:srgbClr val="00B0F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ответ:</a:t>
            </a:r>
            <a:r>
              <a:rPr lang="ru-RU" sz="3500" b="1" cap="none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Терекли</a:t>
            </a:r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ru-RU" sz="3500" b="1" cap="none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Мектеб-административный</a:t>
            </a:r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центр Ногайского района.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https://pp.userapi.com/c543105/v543105310/3093d/6xvpzlglhw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8148" y="0"/>
            <a:ext cx="5419222" cy="511492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533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881743" y="1959429"/>
            <a:ext cx="4310743" cy="2785378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административный центр </a:t>
            </a:r>
            <a:r>
              <a:rPr lang="ru-RU" sz="3500" b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Кулинского</a:t>
            </a:r>
            <a:r>
              <a:rPr lang="ru-RU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района?</a:t>
            </a:r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4578" name="Picture 2" descr="https://welcomedagestan.ru/wp-content/uploads/2018/11/Hajhi-770x77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33118" y="0"/>
            <a:ext cx="6658882" cy="5225143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51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15704" y="1273629"/>
            <a:ext cx="4204639" cy="349431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ответ: Центр </a:t>
            </a:r>
            <a:r>
              <a:rPr lang="ru-RU" sz="3500" b="1" cap="none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Кулинского</a:t>
            </a:r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района- </a:t>
            </a:r>
            <a:r>
              <a:rPr lang="ru-RU" sz="3500" b="1" cap="none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ВАЧИ</a:t>
            </a:r>
            <a:r>
              <a:rPr lang="en-US" sz="3500" b="1" cap="none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https://welcomedagestan.ru/wp-content/uploads/2018/05/36_20121022_24-770x77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4775" y="130630"/>
            <a:ext cx="7007225" cy="506185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76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2887267" cy="278537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b="1" dirty="0" err="1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Маджалис</a:t>
            </a:r>
            <a:r>
              <a:rPr lang="ru-RU" sz="3500" b="1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ru-RU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центр какого района Дагестана?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482" name="Picture 2" descr="https://vestikavkaza.ru/upload/fbig/2017-03-16/148969658858caf74c84da31.0303994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67261" y="337458"/>
            <a:ext cx="5417910" cy="48768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698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654630"/>
            <a:ext cx="6338239" cy="3167742"/>
          </a:xfrm>
          <a:blipFill>
            <a:blip r:embed="rId5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ответ: </a:t>
            </a:r>
            <a:r>
              <a:rPr lang="ru-RU" sz="3500" b="1" cap="none" dirty="0" err="1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Маджалис</a:t>
            </a:r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–административный центр </a:t>
            </a:r>
            <a:r>
              <a:rPr lang="ru-RU" sz="3500" b="1" cap="none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Кайтакского</a:t>
            </a:r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района.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i.ytimg.com/vi/eqtG4qP9shw/mqdefaul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45689" y="1621972"/>
            <a:ext cx="2848882" cy="302622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89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229293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lvl="0" algn="ctr"/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600" dirty="0" smtClean="0"/>
              <a:t>В каком городе родился и жил Герой Отечественной войны 1812 года Багратион?</a:t>
            </a:r>
            <a:r>
              <a:rPr lang="ru-RU" sz="3600" b="1" dirty="0" smtClean="0"/>
              <a:t> </a:t>
            </a:r>
            <a:endParaRPr lang="ru-RU" sz="3600" dirty="0" smtClean="0"/>
          </a:p>
          <a:p>
            <a:pPr algn="ctr"/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89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7034925" cy="2729399"/>
          </a:xfrm>
          <a:blipFill>
            <a:blip r:embed="rId5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ответ: П.И.</a:t>
            </a:r>
            <a:r>
              <a:rPr lang="ru-RU" sz="3500" b="1" cap="none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Багратион</a:t>
            </a:r>
            <a:endParaRPr lang="ru-RU" sz="2000" cap="none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9" name="Picture 3" descr="http://otlichniktk.ru/uploads/product/20061/sh400_thum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91261" y="1338943"/>
            <a:ext cx="3937453" cy="378822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373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133857" y="1121664"/>
            <a:ext cx="4047744" cy="304698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lvl="0" algn="ctr"/>
            <a:r>
              <a:rPr lang="en-US" sz="4800" b="1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</a:rPr>
              <a:t>Назовите город стекловаров.  </a:t>
            </a:r>
          </a:p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4800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290" name="Picture 2" descr="https://welcomedagestan.ru/wp-content/uploads/2018/05/1_20150823_7-770x77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2160" y="1"/>
            <a:ext cx="6083808" cy="505968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68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158240"/>
            <a:ext cx="5331528" cy="4108704"/>
          </a:xfrm>
          <a:blipFill>
            <a:blip r:embed="rId5"/>
            <a:tile tx="0" ty="0" sx="100000" sy="100000" flip="none" algn="tl"/>
          </a:blip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</a:t>
            </a:r>
            <a:r>
              <a:rPr lang="ru-RU" sz="3500" b="1" cap="none" dirty="0" err="1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ответ:</a:t>
            </a:r>
            <a:r>
              <a:rPr lang="ru-RU" sz="3500" b="1" cap="none" dirty="0" err="1" smtClean="0">
                <a:ln w="18000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Дагестанские</a:t>
            </a:r>
            <a:r>
              <a:rPr lang="ru-RU" sz="3500" b="1" cap="none" dirty="0" smtClean="0">
                <a:ln w="18000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Огни</a:t>
            </a:r>
            <a:r>
              <a:rPr lang="en-US" sz="3500" b="1" cap="none" dirty="0" smtClean="0">
                <a:ln w="18000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ln w="18000">
                  <a:solidFill>
                    <a:srgbClr val="0070C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zoritabasarana.ru/media/k2/items/cache/5214bdb529ff52c2bc08d9b03f97b94e_M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00214" y="1182624"/>
            <a:ext cx="4794377" cy="351510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382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229293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Через какой перевал построена дорога, соединяющая Махачкалу с Буйнакском?</a:t>
            </a:r>
            <a:r>
              <a:rPr lang="ru-RU" sz="3600" b="1" i="1" dirty="0" smtClean="0">
                <a:solidFill>
                  <a:srgbClr val="C00000"/>
                </a:solidFill>
              </a:rPr>
              <a:t> 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pPr algn="ctr"/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142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704" y="3265714"/>
            <a:ext cx="10759642" cy="6670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 </a:t>
            </a:r>
            <a:r>
              <a:rPr lang="ru-RU" sz="3500" b="1" cap="none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1941- 1945г.</a:t>
            </a:r>
            <a:r>
              <a:rPr lang="en-US" sz="3500" b="1" cap="none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9874" name="Picture 2" descr="https://www.culture.ru/storage/images/4068b5d838e24b7938eb2626bcdeabbc/6d1f3bf8d778e14909c76a2ca24088aa.jpeg/c_fill,g_center,w_400,h_292/4720e28df640d08bba5ef9faa66e25b4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460" y="0"/>
            <a:ext cx="3810000" cy="27813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972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011680"/>
            <a:ext cx="4636584" cy="3133344"/>
          </a:xfrm>
          <a:blipFill>
            <a:blip r:embed="rId5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ответ:</a:t>
            </a:r>
            <a:r>
              <a:rPr lang="ru-RU" sz="3600" b="1" i="1" dirty="0" smtClean="0"/>
              <a:t> </a:t>
            </a:r>
            <a:r>
              <a:rPr lang="ru-RU" sz="3600" b="1" i="1" dirty="0" err="1" smtClean="0">
                <a:solidFill>
                  <a:srgbClr val="0070C0"/>
                </a:solidFill>
              </a:rPr>
              <a:t>Атлы-Буюнский</a:t>
            </a:r>
            <a:r>
              <a:rPr lang="ru-RU" sz="3600" b="1" i="1" dirty="0" smtClean="0">
                <a:solidFill>
                  <a:srgbClr val="0070C0"/>
                </a:solidFill>
              </a:rPr>
              <a:t> перевал </a:t>
            </a:r>
            <a:r>
              <a:rPr lang="en-US" sz="3500" b="1" cap="none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bugaga.ru/uploads/posts/2009-01/thumbs/1231700368_2996969_large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76086" y="571182"/>
            <a:ext cx="5367401" cy="486645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37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792481" y="609601"/>
            <a:ext cx="5681472" cy="313932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Что ты знаешь о </a:t>
            </a:r>
            <a:r>
              <a:rPr lang="ru-RU" sz="6600" b="1" dirty="0" err="1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Семендере</a:t>
            </a:r>
            <a:r>
              <a:rPr lang="ru-RU" sz="6600" b="1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?</a:t>
            </a:r>
            <a:endParaRPr lang="ru-RU" sz="66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098" name="Picture 2" descr="https://img.profi-news.ru/2014/05/07/50314_category_previ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7792" y="719328"/>
            <a:ext cx="4998720" cy="447446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296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353312"/>
            <a:ext cx="10759642" cy="3657600"/>
          </a:xfrm>
          <a:blipFill>
            <a:blip r:embed="rId5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0" algn="ctr"/>
            <a:r>
              <a:rPr lang="ru-RU" sz="3500" b="1" cap="none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ru-RU" sz="3500" b="1" cap="none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ru-RU" sz="3600" b="1" dirty="0" smtClean="0">
                <a:solidFill>
                  <a:srgbClr val="FF0000"/>
                </a:solidFill>
              </a:rPr>
              <a:t>  Многие  исследователи считают, что </a:t>
            </a:r>
            <a:r>
              <a:rPr lang="ru-RU" sz="3600" b="1" dirty="0" err="1" smtClean="0">
                <a:solidFill>
                  <a:srgbClr val="FF0000"/>
                </a:solidFill>
              </a:rPr>
              <a:t>Семендер</a:t>
            </a:r>
            <a:r>
              <a:rPr lang="ru-RU" sz="3600" b="1" dirty="0" smtClean="0">
                <a:solidFill>
                  <a:srgbClr val="FF0000"/>
                </a:solidFill>
              </a:rPr>
              <a:t>- столица Хазарии была на месте нынешней Махачкалы.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90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760" y="642688"/>
            <a:ext cx="10759642" cy="457892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9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690466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3973284"/>
            <a:ext cx="72780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solidFill>
                  <a:srgbClr val="FFC000"/>
                </a:solidFill>
              </a:rPr>
              <a:t>Кто из дагестанцев первым стал Героем Советского Союза?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7825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0571" y="144463"/>
            <a:ext cx="9133115" cy="353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17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 action="ppaction://hlinksldjump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4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Леонид </a:t>
            </a:r>
            <a:r>
              <a:rPr lang="ru-RU" sz="2000" b="1" i="1" dirty="0" err="1" smtClean="0">
                <a:solidFill>
                  <a:srgbClr val="FF0000"/>
                </a:solidFill>
              </a:rPr>
              <a:t>Гальченко</a:t>
            </a:r>
            <a:endParaRPr lang="ru-RU" sz="2000" cap="non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5778" name="Picture 2" descr="https://www.culture.ru/storage/images/4068b5d838e24b7938eb2626bcdeabbc/6d1f3bf8d778e14909c76a2ca24088aa.jpeg/c_fill,g_center,w_400,h_292/4720e28df640d08bba5ef9faa66e25b4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460" y="0"/>
            <a:ext cx="3810000" cy="27813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152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676400" y="3374571"/>
            <a:ext cx="10069285" cy="1738938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solidFill>
                  <a:srgbClr val="C00000"/>
                </a:solidFill>
              </a:rPr>
              <a:t>Кто из Героев Советского Союза получил прозвище «истребитель тигров»?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dirty="0" smtClean="0">
              <a:solidFill>
                <a:srgbClr val="C00000"/>
              </a:solidFill>
            </a:endParaRPr>
          </a:p>
          <a:p>
            <a:pPr algn="ctr"/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3732" name="Picture 4" descr="https://www.culture.ru/storage/images/4068b5d838e24b7938eb2626bcdeabbc/6d1f3bf8d778e14909c76a2ca24088aa.jpeg/c_fill,g_center,w_400,h_292/4720e28df640d08bba5ef9faa66e25b4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31771" y="152400"/>
            <a:ext cx="3810000" cy="27813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98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5347639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682" name="Picture 2" descr="https://cdn.moypolk.ru/static/crop/216x280/soldiers/photo/2016/04/01/54497aa2d928156d481e528b3014d39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7374" y="446315"/>
            <a:ext cx="3752397" cy="531222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303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3243943"/>
            <a:ext cx="7278007" cy="1754326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Назовите  дагестанца, летчика, Героя Советского Союза, сбившего 17 вражеских самолетов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4" descr="https://www.culture.ru/storage/images/4068b5d838e24b7938eb2626bcdeabbc/6d1f3bf8d778e14909c76a2ca24088aa.jpeg/c_fill,g_center,w_400,h_292/4720e28df640d08bba5ef9faa66e25b4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31771" y="152400"/>
            <a:ext cx="3810000" cy="2547257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574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ISPRING_PLAYERS_CUSTOMIZATION" val="UEsDBBQAAgAIAAlvgU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BAgAAFAACAAgACW+BSKkBxHb7AgAAsAgAABQAAAAAAAAAAQAAAAAAAAAAAHVuaXZlcnNhbC9wbGF5ZXIueG1sUEsFBgAAAAABAAEAQgAAAC0DAAAAAA=="/>
  <p:tag name="ISPRING_PRESENTATION_TITLE" val="СВОЯ ИГРА"/>
  <p:tag name="ARTICULATE_SLIDE_COUNT" val="42"/>
  <p:tag name="ARTICULATE_PROJECT_OPEN" val="0"/>
  <p:tag name="ISPRING_UUID" val="{057A1C99-AAD4-4B36-81AC-138FA0944F7E}"/>
  <p:tag name="ISPRING_RESOURCE_FOLDER" val="C:\Users\olga.kokoulina\Documents\СВОЯ ИГРА - Copy\"/>
  <p:tag name="ISPRING_PRESENTATION_PATH" val="C:\Users\olga.kokoulina\Documents\СВОЯ ИГРА - Copy.pptx"/>
  <p:tag name="ISPRING_PROJECT_FOLDER_UPDATED" val="1"/>
  <p:tag name="ISPRING_SCREEN_RECS_UPDATED" val="C:\Users\olga.kokoulina\Documents\СВОЯ ИГРА - Copy"/>
  <p:tag name="ISPRING_RESOURCE_PATHS_HASH_PRESENTER" val="30a29568428e1fbe1e9622116143a56fc151e3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4238</TotalTime>
  <Words>606</Words>
  <Application>Microsoft Office PowerPoint</Application>
  <PresentationFormat>Широкоэкранный</PresentationFormat>
  <Paragraphs>204</Paragraphs>
  <Slides>42</Slides>
  <Notes>42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Arial</vt:lpstr>
      <vt:lpstr>Calibri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Правильный ответ 1941- 1945г.  </vt:lpstr>
      <vt:lpstr> </vt:lpstr>
      <vt:lpstr>Правильный ответ Леонид Гальченко</vt:lpstr>
      <vt:lpstr>Презентация PowerPoint</vt:lpstr>
      <vt:lpstr>Правильный ответ  </vt:lpstr>
      <vt:lpstr>Презентация PowerPoint</vt:lpstr>
      <vt:lpstr>Правильный ответ  </vt:lpstr>
      <vt:lpstr>Презентация PowerPoint</vt:lpstr>
      <vt:lpstr>Правильный ответ: Мемориал героям Великой Отечественной войны в городе Махачкале Р. Дагестан.</vt:lpstr>
      <vt:lpstr>Презентация PowerPoint</vt:lpstr>
      <vt:lpstr>Правильный ответ: Памятник, посвященный  памяти ветеранов Великой Отечественной войны  находится в г. Кизляре .  </vt:lpstr>
      <vt:lpstr>Презентация PowerPoint</vt:lpstr>
      <vt:lpstr>Правильный ответ Герою Советского Союза Гаджи Буганову в Кизилюртрвском районе с. Султанянгиюрт. </vt:lpstr>
      <vt:lpstr>Презентация PowerPoint</vt:lpstr>
      <vt:lpstr>Правильный ответ: В поселке Шамилькала  Унцукульского района перед зданием администрации  находится  обелиск погибшим воинам Великой отечественной войны. </vt:lpstr>
      <vt:lpstr>Презентация PowerPoint</vt:lpstr>
      <vt:lpstr>Правильный ответ:Условные топографические знаки. </vt:lpstr>
      <vt:lpstr>Презентация PowerPoint</vt:lpstr>
      <vt:lpstr>Правильный ответ:  </vt:lpstr>
      <vt:lpstr>Презентация PowerPoint</vt:lpstr>
      <vt:lpstr>Правильный ответ:Да. На северном географическом полюсе.  </vt:lpstr>
      <vt:lpstr>Презентация PowerPoint</vt:lpstr>
      <vt:lpstr>Правильный ответ:Азимут – это угол на местности, образованным двумя направлениями:  направлением на север и направлением на   определенный предмет.   </vt:lpstr>
      <vt:lpstr>Презентация PowerPoint</vt:lpstr>
      <vt:lpstr>Правильный ответ:Административный центр Ботлихского района-с. Ботлих   </vt:lpstr>
      <vt:lpstr>Презентация PowerPoint</vt:lpstr>
      <vt:lpstr>Правильный ответ:Терекли- Мектеб-административный центр Ногайского района.  </vt:lpstr>
      <vt:lpstr>Презентация PowerPoint</vt:lpstr>
      <vt:lpstr>Правильный ответ: Центр Кулинского района- ВАЧИ  </vt:lpstr>
      <vt:lpstr>Презентация PowerPoint</vt:lpstr>
      <vt:lpstr>Правильный ответ: Маджалис –административный центр Кайтакского района.  </vt:lpstr>
      <vt:lpstr>Презентация PowerPoint</vt:lpstr>
      <vt:lpstr>Правильный ответ: П.И.Багратион</vt:lpstr>
      <vt:lpstr>Презентация PowerPoint</vt:lpstr>
      <vt:lpstr>Правильный ответ:Дагестанские Огни  </vt:lpstr>
      <vt:lpstr>Презентация PowerPoint</vt:lpstr>
      <vt:lpstr>Правильный ответ: Атлы-Буюнский перевал   </vt:lpstr>
      <vt:lpstr>Презентация PowerPoint</vt:lpstr>
      <vt:lpstr>Правильный ответ:  Многие  исследователи считают, что Семендер- столица Хазарии была на месте нынешней Махачкалы.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creator>Olga Kokoulina</dc:creator>
  <cp:lastModifiedBy>Microsoft Office</cp:lastModifiedBy>
  <cp:revision>121</cp:revision>
  <dcterms:created xsi:type="dcterms:W3CDTF">2017-04-04T07:27:35Z</dcterms:created>
  <dcterms:modified xsi:type="dcterms:W3CDTF">2021-05-26T20:24:49Z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F2CB6D5A-1B8B-4A8E-ADC4-3A0669CDCAD4</vt:lpwstr>
  </property>
  <property fmtid="{D5CDD505-2E9C-101B-9397-08002B2CF9AE}" pid="3" name="ArticulatePath">
    <vt:lpwstr>Презентация2</vt:lpwstr>
  </property>
</Properties>
</file>