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sldIdLst>
    <p:sldId id="323" r:id="rId2"/>
    <p:sldId id="256" r:id="rId3"/>
    <p:sldId id="258" r:id="rId4"/>
    <p:sldId id="257" r:id="rId5"/>
    <p:sldId id="312" r:id="rId6"/>
    <p:sldId id="296" r:id="rId7"/>
    <p:sldId id="294" r:id="rId8"/>
    <p:sldId id="315" r:id="rId9"/>
    <p:sldId id="260" r:id="rId10"/>
    <p:sldId id="297" r:id="rId11"/>
    <p:sldId id="298" r:id="rId12"/>
    <p:sldId id="299" r:id="rId13"/>
    <p:sldId id="262" r:id="rId14"/>
    <p:sldId id="264" r:id="rId15"/>
    <p:sldId id="302" r:id="rId16"/>
    <p:sldId id="303" r:id="rId17"/>
    <p:sldId id="263" r:id="rId18"/>
    <p:sldId id="300" r:id="rId19"/>
    <p:sldId id="316" r:id="rId20"/>
    <p:sldId id="317" r:id="rId21"/>
    <p:sldId id="259" r:id="rId22"/>
    <p:sldId id="319" r:id="rId23"/>
    <p:sldId id="311" r:id="rId24"/>
    <p:sldId id="304" r:id="rId25"/>
    <p:sldId id="305" r:id="rId26"/>
    <p:sldId id="320" r:id="rId27"/>
    <p:sldId id="306" r:id="rId28"/>
    <p:sldId id="307" r:id="rId29"/>
    <p:sldId id="285" r:id="rId30"/>
    <p:sldId id="309" r:id="rId31"/>
    <p:sldId id="310" r:id="rId32"/>
    <p:sldId id="313" r:id="rId33"/>
    <p:sldId id="314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21" autoAdjust="0"/>
    <p:restoredTop sz="94718" autoAdjust="0"/>
  </p:normalViewPr>
  <p:slideViewPr>
    <p:cSldViewPr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9E735-CA82-4969-AC9F-6F7B094DCF31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20078-AD05-415E-A408-C4F840450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6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Ихнимон</a:t>
            </a:r>
            <a:r>
              <a:rPr lang="ru-RU" dirty="0" smtClean="0"/>
              <a:t>, </a:t>
            </a:r>
            <a:r>
              <a:rPr lang="ru-RU" baseline="0" dirty="0" smtClean="0"/>
              <a:t> лисица </a:t>
            </a:r>
            <a:r>
              <a:rPr lang="ru-RU" baseline="0" dirty="0" err="1" smtClean="0"/>
              <a:t>фенёк</a:t>
            </a:r>
            <a:r>
              <a:rPr lang="ru-RU" baseline="0" dirty="0" smtClean="0"/>
              <a:t> (добавить)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Сорго, просо, сахарный </a:t>
            </a:r>
            <a:r>
              <a:rPr lang="ru-RU" dirty="0" err="1" smtClean="0"/>
              <a:t>тросник</a:t>
            </a:r>
            <a:r>
              <a:rPr lang="ru-RU" dirty="0" smtClean="0"/>
              <a:t>/ пятёрки </a:t>
            </a:r>
            <a:r>
              <a:rPr lang="ru-RU" dirty="0" err="1" smtClean="0"/>
              <a:t>четвёрк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Картинка  </a:t>
            </a:r>
            <a:r>
              <a:rPr lang="ru-RU" dirty="0" err="1" smtClean="0"/>
              <a:t>суэцкий</a:t>
            </a:r>
            <a:r>
              <a:rPr lang="ru-RU" dirty="0" smtClean="0"/>
              <a:t>   пошлины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Нубийцы, берберы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Красное море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Национальная одежда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Поставить</a:t>
            </a:r>
            <a:r>
              <a:rPr lang="ru-RU" baseline="0" dirty="0" smtClean="0"/>
              <a:t> картинки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0078-AD05-415E-A408-C4F840450A5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E65855-4F66-4175-B512-884C6348A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188A-F599-428C-9DBB-7B89B6F23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3C507-1C61-4096-A15A-61DADA885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2768D-8936-4C58-B570-651BFE11A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B9F3-7EE0-4B07-ACF4-2F4404335D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3F32A-0B0B-4F39-A857-BA5D4E388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DB99C-CF0F-4211-9A83-6348BCEF4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9E3AD-5F9F-484C-B91A-11ACDF8EB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BD9B-660A-494D-8EBB-28AB1E185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65A7-FE10-4913-BD47-3840C261F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2065-330E-4E98-91B8-5C4D34B84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2CA05-D204-4967-8060-0C28C26B9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782BB3E7-F6D2-4ABA-9970-CEB91708A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7;&#1075;&#1080;&#1087;&#1077;&#1090;%20&#1087;&#1088;&#1077;&#1079;&#1077;&#1085;&#1090;&#1072;&#1094;&#1080;&#1103;%20&#1079;&#1072;&#1074;&#1077;&#1088;&#1096;&#1105;&#1085;&#1085;&#1072;&#1103;\&#1055;&#1080;&#1088;&#1072;&#1084;&#1080;&#1076;&#1099;%20&#1074;%20&#1043;&#1080;&#1079;&#1077;%20&#1080;%20&#1073;&#1086;&#1083;&#1100;&#1096;&#1086;&#1081;%20&#1057;&#1092;&#1080;&#1085;&#1082;&#1089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7;&#1075;&#1080;&#1087;&#1077;&#1090;%20&#1087;&#1088;&#1077;&#1079;&#1077;&#1085;&#1090;&#1072;&#1094;&#1080;&#1103;%20&#1079;&#1072;&#1074;&#1077;&#1088;&#1096;&#1105;&#1085;&#1085;&#1072;&#1103;\&#1043;&#1080;&#1084;&#1085;%20&#1045;&#1075;&#1080;&#1087;&#1090;&#1072;%20&#1073;&#1077;&#1079;%20&#1089;&#1083;&#1086;&#1074;.mp3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3200" dirty="0" smtClean="0"/>
              <a:t>Презентация «Египет» подготовил ученик 11 </a:t>
            </a:r>
            <a:r>
              <a:rPr lang="ru-RU" sz="3200" dirty="0" smtClean="0"/>
              <a:t>класса,  </a:t>
            </a:r>
            <a:r>
              <a:rPr lang="ru-RU" sz="3200" dirty="0" smtClean="0"/>
              <a:t>МКОУ « </a:t>
            </a:r>
            <a:r>
              <a:rPr lang="ru-RU" sz="3200" dirty="0" err="1" smtClean="0"/>
              <a:t>Султанянгиюртовская</a:t>
            </a:r>
            <a:r>
              <a:rPr lang="ru-RU" sz="3200" dirty="0" smtClean="0"/>
              <a:t> СОШ им. Ю. Акаева» ,</a:t>
            </a:r>
            <a:r>
              <a:rPr lang="ru-RU" sz="3200" dirty="0" err="1" smtClean="0"/>
              <a:t>Курбаналиев</a:t>
            </a:r>
            <a:r>
              <a:rPr lang="ru-RU" sz="3200" dirty="0" smtClean="0"/>
              <a:t> </a:t>
            </a:r>
            <a:r>
              <a:rPr lang="ru-RU" sz="3200" dirty="0" err="1" smtClean="0"/>
              <a:t>Айдемир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Кизилюртовский</a:t>
            </a:r>
            <a:r>
              <a:rPr lang="ru-RU" sz="3200" dirty="0" smtClean="0"/>
              <a:t> </a:t>
            </a:r>
            <a:r>
              <a:rPr lang="ru-RU" sz="3200" dirty="0" smtClean="0"/>
              <a:t>район, </a:t>
            </a:r>
            <a:r>
              <a:rPr lang="ru-RU" sz="3200" dirty="0" smtClean="0"/>
              <a:t>РД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115616" y="400506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Учитель </a:t>
            </a:r>
            <a:r>
              <a:rPr lang="ru-RU" b="1" dirty="0" smtClean="0">
                <a:solidFill>
                  <a:srgbClr val="C00000"/>
                </a:solidFill>
              </a:rPr>
              <a:t>географии: </a:t>
            </a:r>
            <a:r>
              <a:rPr lang="ru-RU" b="1" dirty="0" err="1" smtClean="0">
                <a:solidFill>
                  <a:srgbClr val="C00000"/>
                </a:solidFill>
              </a:rPr>
              <a:t>Османова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Сакинат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Загидовна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1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0799">
            <a:off x="678103" y="645990"/>
            <a:ext cx="3357163" cy="2646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116">
            <a:off x="5145019" y="615162"/>
            <a:ext cx="3528392" cy="264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87" y="3626524"/>
            <a:ext cx="4752528" cy="316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27" y="260648"/>
            <a:ext cx="8229600" cy="1143000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 bwMode="auto">
          <a:xfrm>
            <a:off x="107503" y="80546"/>
            <a:ext cx="4543723" cy="3349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676"/>
            <a:ext cx="4427984" cy="3279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515942"/>
            <a:ext cx="4543724" cy="3294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5941"/>
            <a:ext cx="4427984" cy="3294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251519" y="476672"/>
            <a:ext cx="871592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-171450"/>
            <a:ext cx="505142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Экономика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8459788" cy="59769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Египет- одна  из  развитых стран </a:t>
            </a:r>
            <a:r>
              <a:rPr lang="ru-RU" sz="2200" dirty="0" err="1" smtClean="0"/>
              <a:t>АфрикиВ</a:t>
            </a:r>
            <a:r>
              <a:rPr lang="ru-RU" sz="2200" dirty="0" smtClean="0"/>
              <a:t> конце 1980-х гг. Египет и </a:t>
            </a:r>
            <a:r>
              <a:rPr lang="ru-RU" sz="2200" dirty="0" err="1" smtClean="0"/>
              <a:t>и</a:t>
            </a:r>
            <a:r>
              <a:rPr lang="ru-RU" sz="2200" dirty="0" smtClean="0"/>
              <a:t>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   и  Азии.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На протяжении </a:t>
            </a:r>
            <a:r>
              <a:rPr lang="ru-RU" sz="2200" dirty="0" err="1" smtClean="0"/>
              <a:t>тысячилетий</a:t>
            </a:r>
            <a:r>
              <a:rPr lang="ru-RU" sz="2200" dirty="0" smtClean="0"/>
              <a:t> </a:t>
            </a:r>
            <a:r>
              <a:rPr lang="ru-RU" sz="2200" dirty="0" err="1" smtClean="0"/>
              <a:t>земледе</a:t>
            </a:r>
            <a:r>
              <a:rPr lang="ru-RU" sz="2200" dirty="0" smtClean="0"/>
              <a:t>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err="1" smtClean="0"/>
              <a:t>лие</a:t>
            </a:r>
            <a:r>
              <a:rPr lang="ru-RU" sz="2200" dirty="0" smtClean="0"/>
              <a:t> было  основным занятием египтян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 Сельское хозяйство по прежнему дает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 работу большему числу  людей, чем </a:t>
            </a:r>
            <a:r>
              <a:rPr lang="ru-RU" sz="2200" dirty="0" err="1" smtClean="0"/>
              <a:t>дюбая</a:t>
            </a:r>
            <a:endParaRPr lang="ru-RU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бая другая  </a:t>
            </a:r>
            <a:r>
              <a:rPr lang="ru-RU" sz="2200" dirty="0" err="1" smtClean="0"/>
              <a:t>отросль</a:t>
            </a:r>
            <a:r>
              <a:rPr lang="ru-RU" sz="2200" dirty="0" smtClean="0"/>
              <a:t> </a:t>
            </a:r>
            <a:r>
              <a:rPr lang="ru-RU" sz="2200" dirty="0" err="1" smtClean="0"/>
              <a:t>хозяйства.Построенная</a:t>
            </a:r>
            <a:endParaRPr lang="ru-RU" sz="2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 </a:t>
            </a:r>
            <a:r>
              <a:rPr lang="ru-RU" sz="2200" dirty="0" err="1" smtClean="0"/>
              <a:t>ная</a:t>
            </a:r>
            <a:r>
              <a:rPr lang="ru-RU" sz="2200" dirty="0" smtClean="0"/>
              <a:t> в 1968 </a:t>
            </a:r>
            <a:r>
              <a:rPr lang="ru-RU" sz="2200" dirty="0" err="1" smtClean="0"/>
              <a:t>г.Асуанская</a:t>
            </a:r>
            <a:r>
              <a:rPr lang="ru-RU" sz="2200" dirty="0" smtClean="0"/>
              <a:t> плотина позволил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err="1" smtClean="0"/>
              <a:t>ла</a:t>
            </a:r>
            <a:r>
              <a:rPr lang="ru-RU" sz="2200" dirty="0" smtClean="0"/>
              <a:t> прекратить разрушительные разливы Нила. Современное орошение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целиком основано на системе каналов дамб и насосов.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Около 95% занимает пустыня, и ведение сельского хозяйства возможно лишь в нескольких  оазисах. Для неорошаемого земледелия пригодна узкая полоса земли вдоль Средиземного моря.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dirty="0" smtClean="0"/>
              <a:t> </a:t>
            </a:r>
            <a:r>
              <a:rPr lang="ru-RU" sz="2400" dirty="0" smtClean="0"/>
              <a:t>Сельское хозяйство — традиционная и важнейшая отрасль экономики Египта.  Его продукция приносит немалые валютные поступления.  В отличии от сельского хозяйства других стран Африки, сельское хозяйство Египта носит не натуральный, а товарный характер.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l="4637" r="8490" b="3796"/>
          <a:stretch>
            <a:fillRect/>
          </a:stretch>
        </p:blipFill>
        <p:spPr bwMode="auto">
          <a:xfrm>
            <a:off x="4716463" y="115888"/>
            <a:ext cx="4427537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talyarn-perm.narod.ru/vibor/_katoe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286256"/>
            <a:ext cx="3893925" cy="2428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Сельское хозяйство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715404" cy="48291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Зерновые культуры составляют 3/4 всего сельскохозяйственного производства. Остальная часть приходится на долю животноводства, овощеводства и плодоводства. Основная экспортная культура в сельском хозяйстве — длинноволокнистый хлопчатник. Под хлопковые плантации отведена пятая часть всех пахотных. Третья часть мировых урожаев длинноволокнистого хлопчатника приходится на Египет, хотя в мировом производстве всего хлопка доля Египта составляет около 3%.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ttp://italyarn-perm.narod.ru/vibor/_kato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0483"/>
            <a:ext cx="4465397" cy="2816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4" y="919134"/>
            <a:ext cx="4227028" cy="2941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53" y="3780483"/>
            <a:ext cx="4227028" cy="279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3" y="919135"/>
            <a:ext cx="4486266" cy="284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 descr="Финиковая пальм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08456">
            <a:off x="4656226" y="3382353"/>
            <a:ext cx="2876465" cy="3215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http://dic.academic.ru/pictures/dic_biology/f_0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9595">
            <a:off x="218721" y="160569"/>
            <a:ext cx="3143271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Полезные свойства финико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14290"/>
            <a:ext cx="3038477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Сандалии из листьев финиковой пальмы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643446"/>
            <a:ext cx="299085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00010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Промышленность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/>
              <a:t>Горнодобывающая промышленность сосредоточена в районе побережья Красного моря — добыча нефти, газа и фосфатов, в долине Нила — железной руды, в дельте Нила — поваренной соли. Из отраслей обрабатывающей промышленности особенно развита текстильная, главным образом производство хлопчатобумажной пряжи  пряжи  и тканей, а также пищевкусовая и швейная; главные центры — Каир, Александрия, </a:t>
            </a:r>
            <a:r>
              <a:rPr lang="ru-RU" sz="2400" dirty="0" err="1" smtClean="0"/>
              <a:t>Эль-Махалла-эль-Кубра</a:t>
            </a:r>
            <a:r>
              <a:rPr lang="ru-RU" sz="2400" dirty="0" smtClean="0"/>
              <a:t>. Черная  и цветная металлургия, машиностроение, в т. ч. станкостроение, авто- и авиасборка, вагоностроение, судостроение. Нефтеперерабатывающая, нефтехимическая промышленность, производство минеральных </a:t>
            </a:r>
            <a:r>
              <a:rPr lang="ru-RU" sz="2400" dirty="0" err="1" smtClean="0"/>
              <a:t>удобрений,стройматериалов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/>
              <a:t>Значительную часть валютных поступлений (</a:t>
            </a:r>
            <a:r>
              <a:rPr lang="ru-RU" sz="2400" dirty="0" err="1" smtClean="0"/>
              <a:t>ок</a:t>
            </a:r>
            <a:r>
              <a:rPr lang="ru-RU" sz="2400" dirty="0" smtClean="0"/>
              <a:t>. 11 млрд долл. в год) Египет получает от международного туризма.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 smtClean="0"/>
              <a:t>Денежная единица — египетский фунт (гинея).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dirty="0" smtClean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dirty="0" smtClean="0"/>
              <a:t>Нефтяная промышленность</a:t>
            </a:r>
            <a:endParaRPr lang="ru-RU" dirty="0"/>
          </a:p>
        </p:txBody>
      </p:sp>
      <p:pic>
        <p:nvPicPr>
          <p:cNvPr id="5" name="Рисунок 4" descr="http://www.hurgada.in/upload/iblock/cba/cbac29d27873aaed8fadba35859daff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8286808" cy="54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Хлопчатобумажная промышленность</a:t>
            </a:r>
            <a:endParaRPr lang="ru-RU" dirty="0"/>
          </a:p>
        </p:txBody>
      </p:sp>
      <p:pic>
        <p:nvPicPr>
          <p:cNvPr id="4" name="Содержимое 3" descr="http://globalist.org.ua/images/60483_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807249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19208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sz="19900" dirty="0" smtClean="0">
                <a:latin typeface="Monotype Corsiva" pitchFamily="66" charset="0"/>
              </a:rPr>
              <a:t>Египет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/>
              <a:t>Суэцкий канал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32848" cy="572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Население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Египетские арабы, бедуины и берберы составляют 99% населения, остальные — греки, нубийцы, армяне и другие европейцы .94% верующих —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мусульмане-сунниты, коптские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христиане и другие общины — 6%.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Кроме нескольких племен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неарабского происхождения, пустыни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err="1" smtClean="0"/>
              <a:t>Синая</a:t>
            </a:r>
            <a:r>
              <a:rPr lang="ru-RU" sz="2400" dirty="0" smtClean="0"/>
              <a:t> населяют кочевые племена —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выходцы из Аравии. Со второй половины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19 в. европейцы, главном образом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французы, итальянцы и англичане, играли значительную роль в верхних слоях общества. Наибольшая численность наблюдалась в 1920-е гг. (200 тыс. чел.). После обретения независимости численность европейцев резко сократилась. Официальный язык — арабский, но французский и английский широко распространены. Городское население 45%. Плотность населения 74,6 чел./км2.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600727" cy="270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857500" cy="4181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dirty="0" smtClean="0"/>
              <a:t>Национальная одежда египтян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04606" y="1628800"/>
            <a:ext cx="4038600" cy="21891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84" y="920134"/>
            <a:ext cx="3133616" cy="4178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77322"/>
            <a:ext cx="3651895" cy="2888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1"/>
          <a:stretch/>
        </p:blipFill>
        <p:spPr bwMode="auto">
          <a:xfrm>
            <a:off x="3157586" y="920134"/>
            <a:ext cx="2638549" cy="288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0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/>
          <a:lstStyle/>
          <a:p>
            <a:r>
              <a:rPr lang="ru-RU" dirty="0" smtClean="0"/>
              <a:t>Пирамиды Гизы</a:t>
            </a:r>
            <a:endParaRPr lang="ru-RU" dirty="0"/>
          </a:p>
        </p:txBody>
      </p:sp>
      <p:pic>
        <p:nvPicPr>
          <p:cNvPr id="6" name="Пирамиды в Гизе и большой Сфинкс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5786" y="928670"/>
            <a:ext cx="7429552" cy="557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r>
              <a:rPr lang="ru-RU" dirty="0" smtClean="0"/>
              <a:t>Каир</a:t>
            </a:r>
            <a:endParaRPr lang="ru-RU" dirty="0"/>
          </a:p>
        </p:txBody>
      </p:sp>
      <p:pic>
        <p:nvPicPr>
          <p:cNvPr id="4" name="Содержимое 3" descr="http://www.tourism-i-otdyh.ru/lib/img/img.php?i=ODtnYEcmJT9vS0VJRy9MKmQne0JQPCR8WzxDT20oQTVjQS9EJ0NVLTh3U1ctbl1dRXR9IidIVm57a31RUm88dU9NYA%3D%3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429156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http://lifeglobe.net/media/entry/0/2-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4214842" cy="31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Египетский музей (Egyptian Museum)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442915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Египетский музей (Egyptian Museum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421484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/>
          <a:lstStyle/>
          <a:p>
            <a:r>
              <a:rPr lang="ru-RU" dirty="0" smtClean="0"/>
              <a:t>Шарм – эль Шейх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Красное море</a:t>
            </a:r>
            <a:endParaRPr lang="ru-RU" dirty="0"/>
          </a:p>
        </p:txBody>
      </p:sp>
      <p:pic>
        <p:nvPicPr>
          <p:cNvPr id="4" name="Содержимое 3" descr="http://www.tourism-i-otdyh.ru/lib/img/img.php?i=ODtnYEcmJT9vS0VJRy9MKmQne0JQPCR8WzxDT20oQTVjQS9EJ0NVLTh3VFgvbl1dRXQpPkJJU1hVQlNRVlFtInFQIkg%3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78674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/>
          <a:lstStyle/>
          <a:p>
            <a:r>
              <a:rPr lang="ru-RU" dirty="0" err="1" smtClean="0"/>
              <a:t>Хургада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834953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00042"/>
          </a:xfrm>
        </p:spPr>
        <p:txBody>
          <a:bodyPr/>
          <a:lstStyle/>
          <a:p>
            <a:r>
              <a:rPr lang="ru-RU" dirty="0" smtClean="0"/>
              <a:t>Луксор</a:t>
            </a:r>
            <a:endParaRPr lang="ru-RU" dirty="0"/>
          </a:p>
        </p:txBody>
      </p:sp>
      <p:pic>
        <p:nvPicPr>
          <p:cNvPr id="6" name="Содержимое 5" descr="Луксор - &quot;Город мертвых&quot; и &quot;Город живых&quot;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421481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Луксор - &quot;Город мертвых&quot; и &quot;Город живых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421481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Луксор - &quot;Город мертвых&quot; и &quot;Город живых&quot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1" y="3643314"/>
            <a:ext cx="492919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642918"/>
            <a:ext cx="49291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 dirty="0" err="1" smtClean="0"/>
              <a:t>Луксоркий</a:t>
            </a:r>
            <a:r>
              <a:rPr lang="ru-RU" sz="2000" dirty="0" smtClean="0"/>
              <a:t> храм был вторым по значению в стране. Гармоничный и совершенный, отличался четкой планировкой.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dirty="0" smtClean="0"/>
              <a:t>   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981075"/>
            <a:ext cx="7704137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Герб Египта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</a:t>
            </a:r>
          </a:p>
        </p:txBody>
      </p:sp>
      <p:pic>
        <p:nvPicPr>
          <p:cNvPr id="9220" name="Picture 4" descr="06S0710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85860"/>
            <a:ext cx="4500594" cy="49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4"/>
            <a:ext cx="8229600" cy="41488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ОБЫЧАИ И НРАВЫ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20" y="3168968"/>
            <a:ext cx="4508866" cy="3607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20" y="921349"/>
            <a:ext cx="4508866" cy="2157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1607"/>
            <a:ext cx="4032448" cy="5882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342875"/>
          </a:xfrm>
        </p:spPr>
        <p:txBody>
          <a:bodyPr/>
          <a:lstStyle/>
          <a:p>
            <a:r>
              <a:rPr lang="ru-RU" dirty="0" smtClean="0"/>
              <a:t>Политическая обстановка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11673" r="4356"/>
          <a:stretch/>
        </p:blipFill>
        <p:spPr bwMode="auto">
          <a:xfrm>
            <a:off x="4499994" y="817948"/>
            <a:ext cx="4495288" cy="3071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933118"/>
            <a:ext cx="4535118" cy="2826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4" y="817947"/>
            <a:ext cx="4338557" cy="3071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 t="14813" r="1249"/>
          <a:stretch/>
        </p:blipFill>
        <p:spPr bwMode="auto">
          <a:xfrm>
            <a:off x="114364" y="3942246"/>
            <a:ext cx="4338556" cy="2817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428604"/>
          </a:xfrm>
        </p:spPr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428604"/>
            <a:ext cx="9501222" cy="5697559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        </a:t>
            </a:r>
            <a:r>
              <a:rPr lang="ru-RU" sz="1700" dirty="0" smtClean="0"/>
              <a:t>В Египте  тысячи лет назад были впервые придуманы замок и ключи к нему, расческа и ножницы, макияж и дезодорант, парик и зубная щетка с пастой. </a:t>
            </a:r>
            <a:br>
              <a:rPr lang="ru-RU" sz="1700" dirty="0" smtClean="0"/>
            </a:br>
            <a:r>
              <a:rPr lang="ru-RU" sz="1700" dirty="0" smtClean="0"/>
              <a:t>Египетские женщины впервые в мировой истории решили использовать косметику</a:t>
            </a:r>
            <a:br>
              <a:rPr lang="ru-RU" sz="1700" dirty="0" smtClean="0"/>
            </a:br>
            <a:r>
              <a:rPr lang="ru-RU" sz="1700" dirty="0" smtClean="0"/>
              <a:t>Производство стекла и фаянса ,цемента также является новшеством Египта тысячелетней давности. </a:t>
            </a:r>
            <a:br>
              <a:rPr lang="ru-RU" sz="1700" dirty="0" smtClean="0"/>
            </a:br>
            <a:r>
              <a:rPr lang="ru-RU" sz="1700" dirty="0" smtClean="0"/>
              <a:t> Египтяне были одними из первых людей на планете, которые придумали письмо, используя для него бумагу и чернила. </a:t>
            </a:r>
            <a:br>
              <a:rPr lang="ru-RU" sz="1700" dirty="0" smtClean="0"/>
            </a:br>
            <a:r>
              <a:rPr lang="ru-RU" sz="1700" dirty="0" smtClean="0"/>
              <a:t>Кроме того, древние египтяне были первыми, кто сварил пиво и  делали  вино</a:t>
            </a:r>
          </a:p>
          <a:p>
            <a:pPr>
              <a:buNone/>
            </a:pPr>
            <a:r>
              <a:rPr lang="ru-RU" sz="1700" dirty="0" smtClean="0"/>
              <a:t>       Первое в мире завещание было также написано в Египте. </a:t>
            </a:r>
          </a:p>
          <a:p>
            <a:pPr>
              <a:buNone/>
            </a:pPr>
            <a:r>
              <a:rPr lang="ru-RU" sz="1700" dirty="0" smtClean="0"/>
              <a:t>       В то время некоторые люди  в  Египте  спали на подушках, которые были наполнены ... камнями. </a:t>
            </a:r>
            <a:br>
              <a:rPr lang="ru-RU" sz="1700" dirty="0" smtClean="0"/>
            </a:br>
            <a:r>
              <a:rPr lang="ru-RU" sz="1700" dirty="0" smtClean="0"/>
              <a:t>Именно египтян следует считать первопроходцами в использовании антибиотиков в лечебных целях. </a:t>
            </a:r>
            <a:br>
              <a:rPr lang="ru-RU" sz="1700" dirty="0" smtClean="0"/>
            </a:br>
            <a:r>
              <a:rPr lang="ru-RU" sz="1700" dirty="0" smtClean="0"/>
              <a:t>Голубей в качестве почтовых птиц, первыми стали использовать египтяне</a:t>
            </a:r>
            <a:br>
              <a:rPr lang="ru-RU" sz="1700" dirty="0" smtClean="0"/>
            </a:br>
            <a:r>
              <a:rPr lang="ru-RU" sz="1700" dirty="0" smtClean="0"/>
              <a:t>Египетские пирамиды являются сегодня последним "действующим" чудом света. Остальные чудеса бесследно растаяли в дымке истории. Великая пирамида Хеопса была построена около 3000 лет назад. На ее строительство было потрачено 2300000 огромных каменных блоков, суммарная масса которых равна 7 000 000 тонн. </a:t>
            </a:r>
            <a:br>
              <a:rPr lang="ru-RU" sz="1700" dirty="0" smtClean="0"/>
            </a:br>
            <a:r>
              <a:rPr lang="ru-RU" sz="1700" dirty="0" smtClean="0"/>
              <a:t>Это может показаться странным, но представители этой развитой древней цивилизации никогда не праздновали свои дни рождения. Почему так повелось - до сих пор нет единого общепринятого ответа. </a:t>
            </a:r>
          </a:p>
          <a:p>
            <a:pPr>
              <a:buNone/>
            </a:pPr>
            <a:r>
              <a:rPr lang="ru-RU" sz="1700" dirty="0" smtClean="0"/>
              <a:t>      365 календарных дней и 24-часовой день  - также изобретение древних египтян.  </a:t>
            </a:r>
          </a:p>
          <a:p>
            <a:pPr>
              <a:buNone/>
            </a:pPr>
            <a:r>
              <a:rPr lang="ru-RU" sz="1700" dirty="0" smtClean="0"/>
              <a:t>      Где-то в Египте похоронен Александр Македонский. </a:t>
            </a:r>
            <a:br>
              <a:rPr lang="ru-RU" sz="1700" dirty="0" smtClean="0"/>
            </a:b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69072"/>
          </a:xfrm>
        </p:spPr>
        <p:txBody>
          <a:bodyPr/>
          <a:lstStyle/>
          <a:p>
            <a:r>
              <a:rPr lang="ru-RU" sz="199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Спасибо!</a:t>
            </a:r>
            <a:endParaRPr lang="ru-RU" sz="19900" dirty="0">
              <a:solidFill>
                <a:schemeClr val="accent5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Флаг Египта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964613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</a:p>
        </p:txBody>
      </p:sp>
      <p:pic>
        <p:nvPicPr>
          <p:cNvPr id="8196" name="Picture 4" descr="06S0711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23180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Гимн Египта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8987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Гимн Египта без сл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43900" y="5929330"/>
            <a:ext cx="652466" cy="652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ПЛАН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7180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/>
              <a:t>  </a:t>
            </a:r>
            <a:endParaRPr lang="ru-RU" sz="20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571612"/>
            <a:ext cx="728667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3600" b="1" i="1" dirty="0" smtClean="0"/>
              <a:t>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Визитная  карточка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Экономико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- географическое положение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Экономика страны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Промышленность Египта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Особенности сельское  хозяйства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Суэцкий канал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Население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Обычаи  и нравы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Туризм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Российско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- египетские  отношения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r>
              <a:rPr lang="ru-RU" dirty="0" smtClean="0"/>
              <a:t>Египет</a:t>
            </a:r>
            <a:endParaRPr lang="ru-RU" dirty="0"/>
          </a:p>
        </p:txBody>
      </p:sp>
      <p:pic>
        <p:nvPicPr>
          <p:cNvPr id="4" name="Picture 5" descr="Egypt_Location_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785794"/>
            <a:ext cx="5500726" cy="59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73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0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Природа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362950" cy="6021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Почти вся территория Египта лежит в зоне тропических пустынь. Климат узкой прибрежной полосы вдоль Средиземного моря — субтропический, на остальной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территории страны — пустынный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тропический. Воздух здесь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исключительно сухой, круглый год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малооблачно, осадки выпадают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очень редко. Для всей территории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Египта характерны значительные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суточные колебания температуры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воздуха. На юге в год выпадает около 3 мм осадков, на севере — до 200 мм. Особенностью весеннего периода являются </a:t>
            </a:r>
            <a:r>
              <a:rPr lang="ru-RU" sz="2800" dirty="0" err="1" smtClean="0"/>
              <a:t>юго</a:t>
            </a:r>
            <a:r>
              <a:rPr lang="ru-RU" sz="2800" dirty="0" smtClean="0"/>
              <a:t>–восточные горячие и сухие ветры, дующие из пустыни, — «хамсин».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24" y="2276872"/>
            <a:ext cx="300664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Течение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802</TotalTime>
  <Words>750</Words>
  <Application>Microsoft Office PowerPoint</Application>
  <PresentationFormat>Экран (4:3)</PresentationFormat>
  <Paragraphs>126</Paragraphs>
  <Slides>33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Garamond</vt:lpstr>
      <vt:lpstr>Monotype Corsiva</vt:lpstr>
      <vt:lpstr>Times New Roman</vt:lpstr>
      <vt:lpstr>Wingdings</vt:lpstr>
      <vt:lpstr>Течение</vt:lpstr>
      <vt:lpstr>Презентация «Египет» подготовил ученик 11 класса,  МКОУ « Султанянгиюртовская СОШ им. Ю. Акаева» ,Курбаналиев Айдемир Кизилюртовский район, РД</vt:lpstr>
      <vt:lpstr>Египет</vt:lpstr>
      <vt:lpstr>Герб Египта</vt:lpstr>
      <vt:lpstr>Флаг Египта</vt:lpstr>
      <vt:lpstr>Гимн Египта</vt:lpstr>
      <vt:lpstr>ПЛАН</vt:lpstr>
      <vt:lpstr>Египет</vt:lpstr>
      <vt:lpstr>Презентация PowerPoint</vt:lpstr>
      <vt:lpstr>Природа</vt:lpstr>
      <vt:lpstr>  </vt:lpstr>
      <vt:lpstr>   </vt:lpstr>
      <vt:lpstr>  </vt:lpstr>
      <vt:lpstr>Экономика</vt:lpstr>
      <vt:lpstr>Сельское хозяйство</vt:lpstr>
      <vt:lpstr>Сельское хозяйство</vt:lpstr>
      <vt:lpstr>  </vt:lpstr>
      <vt:lpstr>Промышленность </vt:lpstr>
      <vt:lpstr>Нефтяная промышленность</vt:lpstr>
      <vt:lpstr>Хлопчатобумажная промышленность</vt:lpstr>
      <vt:lpstr>Суэцкий канал</vt:lpstr>
      <vt:lpstr>Население</vt:lpstr>
      <vt:lpstr>Национальная одежда египтян</vt:lpstr>
      <vt:lpstr>Пирамиды Гизы</vt:lpstr>
      <vt:lpstr>Каир</vt:lpstr>
      <vt:lpstr>Шарм – эль Шейх</vt:lpstr>
      <vt:lpstr>Красное море</vt:lpstr>
      <vt:lpstr>Хургада</vt:lpstr>
      <vt:lpstr>Луксор</vt:lpstr>
      <vt:lpstr>Луксоркий храм был вторым по значению в стране. Гармоничный и совершенный, отличался четкой планировкой. </vt:lpstr>
      <vt:lpstr>ОБЫЧАИ И НРАВЫ</vt:lpstr>
      <vt:lpstr>Политическая обстановка</vt:lpstr>
      <vt:lpstr>Интересные факты</vt:lpstr>
      <vt:lpstr>Спасибо!</vt:lpstr>
    </vt:vector>
  </TitlesOfParts>
  <Company>16 штат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Египет</dc:title>
  <dc:creator>Настя</dc:creator>
  <cp:lastModifiedBy>Microsoft Office</cp:lastModifiedBy>
  <cp:revision>78</cp:revision>
  <dcterms:created xsi:type="dcterms:W3CDTF">2007-12-13T11:18:27Z</dcterms:created>
  <dcterms:modified xsi:type="dcterms:W3CDTF">2021-05-25T18:57:27Z</dcterms:modified>
</cp:coreProperties>
</file>