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B6DB-56B4-40AD-A9BD-64379950B529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FB6D-B46A-4CC8-84FE-E41C94E7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B6DB-56B4-40AD-A9BD-64379950B529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FB6D-B46A-4CC8-84FE-E41C94E7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B6DB-56B4-40AD-A9BD-64379950B529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FB6D-B46A-4CC8-84FE-E41C94E7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B6DB-56B4-40AD-A9BD-64379950B529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FB6D-B46A-4CC8-84FE-E41C94E7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B6DB-56B4-40AD-A9BD-64379950B529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FB6D-B46A-4CC8-84FE-E41C94E7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B6DB-56B4-40AD-A9BD-64379950B529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FB6D-B46A-4CC8-84FE-E41C94E7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B6DB-56B4-40AD-A9BD-64379950B529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FB6D-B46A-4CC8-84FE-E41C94E7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B6DB-56B4-40AD-A9BD-64379950B529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FB6D-B46A-4CC8-84FE-E41C94E7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B6DB-56B4-40AD-A9BD-64379950B529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FB6D-B46A-4CC8-84FE-E41C94E7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B6DB-56B4-40AD-A9BD-64379950B529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FB6D-B46A-4CC8-84FE-E41C94E7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B6DB-56B4-40AD-A9BD-64379950B529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FB6D-B46A-4CC8-84FE-E41C94E7C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0B6DB-56B4-40AD-A9BD-64379950B529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FB6D-B46A-4CC8-84FE-E41C94E7CD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Интересные факты о Дагестане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100" dirty="0" err="1" smtClean="0"/>
              <a:t>Подготовил:ученик</a:t>
            </a:r>
            <a:r>
              <a:rPr lang="ru-RU" sz="3100" dirty="0" smtClean="0"/>
              <a:t> 9 </a:t>
            </a:r>
            <a:r>
              <a:rPr lang="ru-RU" sz="3100" dirty="0" err="1" smtClean="0"/>
              <a:t>класса,МКОУ</a:t>
            </a:r>
            <a:r>
              <a:rPr lang="ru-RU" sz="3100" dirty="0" smtClean="0"/>
              <a:t> «</a:t>
            </a:r>
            <a:r>
              <a:rPr lang="ru-RU" sz="3100" dirty="0" err="1" smtClean="0"/>
              <a:t>Султанянгиюртовская</a:t>
            </a:r>
            <a:r>
              <a:rPr lang="ru-RU" sz="3100" dirty="0" smtClean="0"/>
              <a:t> СОШ им. </a:t>
            </a:r>
            <a:r>
              <a:rPr lang="ru-RU" sz="3100" dirty="0" err="1" smtClean="0"/>
              <a:t>Ю.Акаева</a:t>
            </a:r>
            <a:r>
              <a:rPr lang="ru-RU" sz="3100" dirty="0" smtClean="0"/>
              <a:t>», </a:t>
            </a:r>
            <a:r>
              <a:rPr lang="ru-RU" sz="3100" b="1" dirty="0" err="1" smtClean="0">
                <a:solidFill>
                  <a:srgbClr val="002060"/>
                </a:solidFill>
              </a:rPr>
              <a:t>Атавов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Джамав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err="1" smtClean="0"/>
              <a:t>Кизилюртовский</a:t>
            </a:r>
            <a:r>
              <a:rPr lang="ru-RU" sz="3100" dirty="0" smtClean="0"/>
              <a:t> </a:t>
            </a:r>
            <a:r>
              <a:rPr lang="ru-RU" sz="3100" dirty="0" err="1" smtClean="0"/>
              <a:t>район,РД</a:t>
            </a:r>
            <a:endParaRPr lang="ru-RU" sz="3100" dirty="0"/>
          </a:p>
        </p:txBody>
      </p:sp>
      <p:pic>
        <p:nvPicPr>
          <p:cNvPr id="2050" name="Picture 2" descr="https://www.oldcity.ru/pictures/russia/kavkaz/tobot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4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obshe.net/upload/000/u11/9b/1a/1c71ee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2829814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3200" b="1" dirty="0" err="1"/>
              <a:t>Самурский</a:t>
            </a:r>
            <a:r>
              <a:rPr lang="ru-RU" sz="3200" b="1" dirty="0"/>
              <a:t> лес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4572000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dirty="0"/>
              <a:t>Самый северный на планете субтропический лес, и единственный лиановый лес в России находиться в Дагестане, это — </a:t>
            </a:r>
            <a:r>
              <a:rPr lang="ru-RU" dirty="0" err="1"/>
              <a:t>Самурский</a:t>
            </a:r>
            <a:r>
              <a:rPr lang="ru-RU" dirty="0"/>
              <a:t> лес.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obshe.net/upload/000/u11/3b/6d/3cd6ee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3157403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3200" b="1" dirty="0"/>
              <a:t>Бархан </a:t>
            </a:r>
            <a:r>
              <a:rPr lang="ru-RU" sz="3200" b="1" dirty="0" err="1"/>
              <a:t>Сарыкум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4572000" cy="175432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dirty="0"/>
              <a:t>В Дагестане находится самый высокий песчаный бархан в Евразии. Это одиночный бархан </a:t>
            </a:r>
            <a:r>
              <a:rPr lang="ru-RU" dirty="0" err="1"/>
              <a:t>Сарыкум</a:t>
            </a:r>
            <a:r>
              <a:rPr lang="ru-RU" dirty="0"/>
              <a:t> (в переводе «Желтый песок») 252 метра. (Для сравнения: в 1879 году высота бархана достигала 612метра, в 1948 году уже 280 метров)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obshe.net/upload/000/u11/0d/79/8afb45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8712968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Приглашаю в Дагестан!!!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285992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Герб Дагестана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996952"/>
            <a:ext cx="8579296" cy="31292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obshe.net/upload/000/u11/be/41/adb10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-1315"/>
            <a:ext cx="2664296" cy="29982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441680"/>
            <a:ext cx="8604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Орёл</a:t>
            </a:r>
            <a:r>
              <a:rPr lang="ru-RU" sz="2400" dirty="0">
                <a:solidFill>
                  <a:srgbClr val="002060"/>
                </a:solidFill>
              </a:rPr>
              <a:t> в международной символике означает </a:t>
            </a:r>
            <a:r>
              <a:rPr lang="ru-RU" sz="2400" dirty="0" smtClean="0">
                <a:solidFill>
                  <a:srgbClr val="002060"/>
                </a:solidFill>
              </a:rPr>
              <a:t>власть,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верховенство , государственную прозорливость. </a:t>
            </a:r>
            <a:r>
              <a:rPr lang="ru-RU" sz="2400" dirty="0">
                <a:solidFill>
                  <a:srgbClr val="002060"/>
                </a:solidFill>
              </a:rPr>
              <a:t>У народов Дагестана он один из наиболее почитаемых представителей мира животных, олицетворение независимости и свободы, мужества и храбрости, гордости и стойкости, выносливости. Он символ лучших черт национального характера Дагестанцев — национальной гордости, открытости, миролюбия, </a:t>
            </a:r>
            <a:r>
              <a:rPr lang="ru-RU" sz="2400" dirty="0" smtClean="0">
                <a:solidFill>
                  <a:srgbClr val="002060"/>
                </a:solidFill>
              </a:rPr>
              <a:t>гостеприимства. </a:t>
            </a:r>
            <a:r>
              <a:rPr lang="ru-RU" sz="2400" dirty="0">
                <a:solidFill>
                  <a:srgbClr val="002060"/>
                </a:solidFill>
              </a:rPr>
              <a:t>Эту же идею выражает и усиливает рукопожатие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   Флаг Дагестана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png.pngtree.com/png-clipart/20191122/original/pngtree-dagestan-flag-illustration-vector-waving-3d-fiber-png-image_5164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53344"/>
            <a:ext cx="2304255" cy="13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582341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</a:rPr>
              <a:t>Флаг Республики Дагестан был принят после преобразования Дагестанской АССР в Республику Дагестан на территории Российской Федерации . Флаг был официально принят 26 февраля 1994 года. На нем изображен горизонтальный трехцветный : зеленый (для Ислам ), синий (для Каспийское море ) и красный. (за отвагу и верность). 19 ноября 2003 г. пропорция флага была изменена с исходной 1: 2 на 2: 3, а средняя полоса с голубой на синюю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obshe.net/upload/000/u11/31/81/472f8e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3071802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3200" b="1" dirty="0"/>
              <a:t>Село Куруш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4572000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dirty="0"/>
              <a:t> Самым высокогорным поселением на Кавказе, в России и в Европе, считается село Куруш расположенное на высоте 2560 метров.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obshe.net/upload/000/u11/18/ac/5d214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326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2285984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3200" b="1" dirty="0"/>
              <a:t>Аул </a:t>
            </a:r>
            <a:r>
              <a:rPr lang="ru-RU" sz="3200" b="1" dirty="0" err="1"/>
              <a:t>Кубачи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4572000" cy="20313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dirty="0"/>
              <a:t>Аул </a:t>
            </a:r>
            <a:r>
              <a:rPr lang="ru-RU" dirty="0" err="1"/>
              <a:t>Кубачи</a:t>
            </a:r>
            <a:r>
              <a:rPr lang="ru-RU" dirty="0"/>
              <a:t> – один из крупнейших в России центров художественной обработки металла. В прошлом здесь изготавливали сложные защитные доспехи, кинжалы, сабли, бронзовые литые котлы, </a:t>
            </a:r>
            <a:r>
              <a:rPr lang="ru-RU" dirty="0" err="1"/>
              <a:t>светильники-чираги</a:t>
            </a:r>
            <a:r>
              <a:rPr lang="ru-RU" dirty="0"/>
              <a:t>, бытовую посуду из меди, латуни.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obshe.net/upload/000/u11/8e/cf/53182e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147732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dirty="0"/>
              <a:t>Расположенный в Дагестане город Дербент является самым южным городом России и одним из древнейших «живущих» городов мира, то есть непрерывно заселённым с древнейших времён и до сих пор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2817823" cy="58477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ru-RU" sz="3200" b="1" dirty="0"/>
              <a:t>Город Дербент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obshe.net/upload/000/u11/f1/6a/044085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3398687" cy="58477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ru-RU" sz="3200" b="1" dirty="0" err="1"/>
              <a:t>Сулакский</a:t>
            </a:r>
            <a:r>
              <a:rPr lang="ru-RU" sz="3200" b="1" dirty="0"/>
              <a:t> каньон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4572000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dirty="0"/>
              <a:t>Самый глубокий в мире каньон находится в Дагестане. Его высота над уровнем моря составляет около двух тысяч метров, и он называется </a:t>
            </a:r>
            <a:r>
              <a:rPr lang="ru-RU" dirty="0" err="1"/>
              <a:t>Сулакский</a:t>
            </a:r>
            <a:r>
              <a:rPr lang="ru-RU" dirty="0"/>
              <a:t> каньон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obshe.net/upload/000/u11/43/55/c84a8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dirty="0"/>
              <a:t> В Дагестане расположен самый длинный автомобильный тоннель России, его длина — 4 километра 300 метров.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r>
              <a:rPr lang="ru-RU" dirty="0"/>
              <a:t>На территории Дагестана находится единственный незамерзающий российский порт Каспийского моря.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obshe.net/upload/000/u11/7c/08/828d54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3102516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3200" b="1" dirty="0"/>
              <a:t>Водопад </a:t>
            </a:r>
            <a:r>
              <a:rPr lang="ru-RU" sz="3200" b="1" dirty="0" err="1"/>
              <a:t>Чараур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934670"/>
            <a:ext cx="471487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В Дагестане находится один из самых высоких водопадов России, водопад </a:t>
            </a:r>
            <a:r>
              <a:rPr lang="ru-RU" dirty="0" err="1" smtClean="0"/>
              <a:t>Чараур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214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Интересные факты о Дагестане Подготовил:ученик 9 класса,МКОУ «Султанянгиюртовская СОШ им. Ю.Акаева», Атавов Джамав Кизилюртовский район,РД</vt:lpstr>
      <vt:lpstr>Герб Дагестана</vt:lpstr>
      <vt:lpstr>            Флаг Дагестана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гарун</dc:creator>
  <cp:lastModifiedBy>Microsoft Office</cp:lastModifiedBy>
  <cp:revision>9</cp:revision>
  <dcterms:created xsi:type="dcterms:W3CDTF">2021-05-19T20:07:31Z</dcterms:created>
  <dcterms:modified xsi:type="dcterms:W3CDTF">2021-05-26T15:27:51Z</dcterms:modified>
</cp:coreProperties>
</file>