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8" r:id="rId4"/>
    <p:sldId id="260" r:id="rId5"/>
    <p:sldId id="261" r:id="rId6"/>
    <p:sldId id="262" r:id="rId7"/>
    <p:sldId id="265" r:id="rId8"/>
    <p:sldId id="282" r:id="rId9"/>
    <p:sldId id="284" r:id="rId10"/>
    <p:sldId id="275" r:id="rId11"/>
    <p:sldId id="263" r:id="rId12"/>
    <p:sldId id="274" r:id="rId13"/>
    <p:sldId id="276" r:id="rId14"/>
    <p:sldId id="277" r:id="rId15"/>
    <p:sldId id="267" r:id="rId16"/>
    <p:sldId id="268" r:id="rId17"/>
    <p:sldId id="269" r:id="rId18"/>
    <p:sldId id="283" r:id="rId19"/>
    <p:sldId id="281" r:id="rId20"/>
    <p:sldId id="271" r:id="rId21"/>
    <p:sldId id="272" r:id="rId22"/>
    <p:sldId id="273" r:id="rId23"/>
    <p:sldId id="270" r:id="rId24"/>
    <p:sldId id="279" r:id="rId25"/>
    <p:sldId id="26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063-02CD-4F04-96DE-2165BDF86D5C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B15A-96D3-42BF-8C1D-E094CD2D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AD02-9A68-4F76-AB26-29273583A6BF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4B7F-3C24-4A96-85E8-CDCE9633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ED09-6CDB-494C-842A-457A3F299F7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249E-9BB4-494C-B4AC-00EB5B1D7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AC75-B945-44B5-B5C5-8D01694C086B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35E5-9C5A-4B32-BB68-C4F3CB247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3F21-FDBD-4A01-A78B-90207A5E082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B55C-23F6-48DC-B9FE-5DAE2978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BF07-5308-4BA4-80BC-8E040F1F26EC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648F-D3AB-46DD-A68B-41CE451FC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B779-B67A-4280-BE34-812B019DE8C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1220-15C0-4AA5-9AAE-AE8E5B825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8365-D768-4B08-AC8C-B24147AD09E7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86C6-B248-43D3-AE0E-7FDADD8EB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3CFC-C917-4758-BEB2-DE285CFA8E2B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8B52-9439-4690-92BE-62E2A54E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7477-662B-4BF8-9725-E865A7732F91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07FB-7630-4580-BD07-B92A8505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3088-9504-45B5-871D-B320482F247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B143-87E1-4307-B6A2-7DA8DAF5F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EF1E3-6211-411D-A4E5-8646A98E56B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76979-8B84-490D-968E-ED0ED0166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908720"/>
            <a:ext cx="5328592" cy="482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  <a:spcAft>
                <a:spcPts val="0"/>
              </a:spcAft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«Чтобы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</a:p>
          <a:p>
            <a:pPr algn="r">
              <a:lnSpc>
                <a:spcPts val="2400"/>
              </a:lnSpc>
              <a:spcAft>
                <a:spcPts val="0"/>
              </a:spcAft>
            </a:pP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ts val="24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хорошим</a:t>
            </a:r>
          </a:p>
          <a:p>
            <a:pPr algn="r">
              <a:lnSpc>
                <a:spcPts val="2400"/>
              </a:lnSpc>
              <a:spcAft>
                <a:spcPts val="0"/>
              </a:spcAft>
            </a:pP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ts val="24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преподавателем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>
              <a:lnSpc>
                <a:spcPts val="2400"/>
              </a:lnSpc>
              <a:spcAft>
                <a:spcPts val="0"/>
              </a:spcAft>
            </a:pPr>
            <a:endParaRPr lang="ru-RU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2400"/>
              </a:lnSpc>
              <a:spcAft>
                <a:spcPts val="0"/>
              </a:spcAft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нужно любить то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>
              <a:lnSpc>
                <a:spcPts val="2400"/>
              </a:lnSpc>
              <a:spcAft>
                <a:spcPts val="0"/>
              </a:spcAft>
            </a:pP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ts val="24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преподаёшь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>
              <a:lnSpc>
                <a:spcPts val="2400"/>
              </a:lnSpc>
              <a:spcAft>
                <a:spcPts val="0"/>
              </a:spcAft>
            </a:pPr>
            <a:endParaRPr lang="ru-RU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2400"/>
              </a:lnSpc>
              <a:spcAft>
                <a:spcPts val="0"/>
              </a:spcAft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любить тех,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</a:t>
            </a:r>
          </a:p>
          <a:p>
            <a:pPr algn="r">
              <a:lnSpc>
                <a:spcPts val="2400"/>
              </a:lnSpc>
              <a:spcAft>
                <a:spcPts val="0"/>
              </a:spcAft>
            </a:pP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ts val="24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преподаёшь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</a:p>
          <a:p>
            <a:pPr algn="r">
              <a:lnSpc>
                <a:spcPts val="2400"/>
              </a:lnSpc>
              <a:spcAft>
                <a:spcPts val="0"/>
              </a:spcAft>
            </a:pPr>
            <a:endParaRPr lang="ru-RU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2400"/>
              </a:lnSpc>
              <a:spcAft>
                <a:spcPts val="0"/>
              </a:spcAft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(В. Ключевский)</a:t>
            </a:r>
            <a:endParaRPr lang="ru-RU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ТЕЛЕФОН\IMG_20151012_124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038">
            <a:off x="750270" y="590328"/>
            <a:ext cx="2895786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4" name="Picture 2" descr="http://magopc.ru/photo_b/22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7" y="4914773"/>
            <a:ext cx="2463552" cy="16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venkia-school.ru/fest_pi/opyt_raboty/avershina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47625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torage.kaztube.kz/storage5/images/a0/ff/f1/2a/8b/a0fff12a8bf4ac11d4669b5a00990c5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7" b="22219"/>
          <a:stretch/>
        </p:blipFill>
        <p:spPr bwMode="auto">
          <a:xfrm>
            <a:off x="323528" y="286189"/>
            <a:ext cx="5189365" cy="31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77561"/>
      </p:ext>
    </p:extLst>
  </p:cSld>
  <p:clrMapOvr>
    <a:masterClrMapping/>
  </p:clrMapOvr>
  <p:transition spd="slow" advClick="0" advTm="1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860" y="404664"/>
            <a:ext cx="8145644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"Технология проблемно-диалогического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обучения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уроках математики,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как средство формирования 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личностного развития 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обучающихся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morgoth.ru/images/2015/01/03/c07bf240c55c450ec0d0f5d83a2d5a1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800724"/>
            <a:ext cx="5472608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9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myshared.ru/4/215571/slide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37027" cy="60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onf.ru/sites/default/files/cms/wp-content/uploads/2015/06/shkolniki_za_part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47955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0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6/647712/slides/slid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71925" cy="63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620689"/>
            <a:ext cx="70567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Урок алгебры в 7 классе</a:t>
            </a:r>
            <a:endParaRPr lang="ru-RU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33">
            <a:off x="789364" y="1603914"/>
            <a:ext cx="3037266" cy="4049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728">
            <a:off x="5064691" y="1706661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47" y="188640"/>
            <a:ext cx="89465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математики в 5 классе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«Действия с десятичными дробями»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Даниял\Desktop\IMG_20161024_145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672408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Даниял\Desktop\IMG_20161024_145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783">
            <a:off x="4665249" y="1556792"/>
            <a:ext cx="3543858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29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31" y="332656"/>
            <a:ext cx="84616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Урок математики в 6 классе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Тема: « Сравнение обыкновенных дробей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378">
            <a:off x="924867" y="2007915"/>
            <a:ext cx="3226202" cy="4301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982">
            <a:off x="5090000" y="1916526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аниял\Desktop\IMG_20161024_105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29994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836">
            <a:off x="358686" y="946488"/>
            <a:ext cx="3435846" cy="4581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9383">
            <a:off x="4586268" y="932304"/>
            <a:ext cx="3457121" cy="46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44824"/>
            <a:ext cx="702146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2013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0648"/>
            <a:ext cx="79544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Гасанова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Гюльжан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Джамалдиновна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МКОУ «Султанянгиюртовская СОШ"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7" name="Picture 3" descr="E:\ТЕЛЕФОН\IMG_20160822_214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80" y="1628800"/>
            <a:ext cx="3093516" cy="4766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6" name="Picture 2" descr="http://static.diary.ru/userdir/1/4/2/4/142403/492783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160240" cy="20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hool-box.ru/images/stories/statyi/igrovie-i-interaktivnie-technologii-na-urokach-russkogo-yaz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5" y="301047"/>
            <a:ext cx="5061650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aidagogos.com/wp-content/uploads/2014/12/177128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861997" cy="3646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85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iles.web2edu.ru/b73f813a-5127-4f47-8ef7-cf2da7345ed1/%7Be662df03-10f2-4da9-bd2c-562cf8d9db58%7D.jpg?w=757&amp;h=5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525133" cy="3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chool-box.ru/images/stories/statyi/igrovie-i-interaktivnie-technologii-na-urokach-russkogo-yazika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83652"/>
            <a:ext cx="4727848" cy="397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ekezz.com/pics/57c926f419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11" y="4953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ТЕЛЕФОН\IMG-20141127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презентация\IMG_20161018_145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2859782" cy="38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«Если башмачник будет плохим мастером, то государство от этого не очень пострадает – граждане будут только несколько хуже обуты, но если воспитатель детей будет плохо выполнять свои обязанности, то в стране появятся целые поколения невежественных и дурных людей».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073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freeppt4u.com/u/storage/ppt_11478/898b-1395500462-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86"/>
          <a:stretch/>
        </p:blipFill>
        <p:spPr bwMode="auto">
          <a:xfrm>
            <a:off x="179512" y="188640"/>
            <a:ext cx="88569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аниял\Desktop\IMG-20161024-WA0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12096" r="2447" b="19649"/>
          <a:stretch/>
        </p:blipFill>
        <p:spPr bwMode="auto">
          <a:xfrm>
            <a:off x="264189" y="1430450"/>
            <a:ext cx="868763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6/582465/slide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784976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ТЕЛЕФОН\IMG-20141126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5376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WhatsApp\Media\WhatsApp Images\IMG-20161022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691727"/>
            <a:ext cx="3799091" cy="26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:\WhatsApp\Media\WhatsApp Images\IMG-20161022-WA0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6" b="30343"/>
          <a:stretch/>
        </p:blipFill>
        <p:spPr bwMode="auto">
          <a:xfrm>
            <a:off x="4283968" y="188689"/>
            <a:ext cx="4211960" cy="313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:\WhatsApp\Media\WhatsApp Images\IMG-20161022-WA00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0006"/>
          <a:stretch/>
        </p:blipFill>
        <p:spPr bwMode="auto">
          <a:xfrm>
            <a:off x="333032" y="455725"/>
            <a:ext cx="3616887" cy="28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2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60" y="1196752"/>
            <a:ext cx="88931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«Чтобы научить другого,</a:t>
            </a:r>
          </a:p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</a:t>
            </a:r>
            <a:r>
              <a:rPr lang="ru-RU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ребуется больше ума,</a:t>
            </a:r>
          </a:p>
          <a:p>
            <a:pPr algn="ctr"/>
            <a:r>
              <a:rPr lang="ru-RU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чем чтобы научиться самому 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E:\ТЕЛЕФОН\IMG_20160219_165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199">
            <a:off x="-47461" y="4009792"/>
            <a:ext cx="2771800" cy="207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E:\ТЕЛЕФОН\IMG_20160429_123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10" y="3684876"/>
            <a:ext cx="2910325" cy="2182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E:\ТЕЛЕФОН\IMG_20160520_124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217">
            <a:off x="5874606" y="3808339"/>
            <a:ext cx="3035829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939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www.drogbaster.it/cornici-foto/fotomontaggi-corni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4" y="188640"/>
            <a:ext cx="878027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764704"/>
            <a:ext cx="61206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-ExtB" pitchFamily="49" charset="-122"/>
                <a:cs typeface="Times New Roman" panose="02020603050405020304" pitchFamily="18" charset="0"/>
              </a:rPr>
              <a:t>Мое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itchFamily="49" charset="-122"/>
                <a:cs typeface="Times New Roman" panose="02020603050405020304" pitchFamily="18" charset="0"/>
              </a:rPr>
              <a:t>педагогическое  кредо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    </a:t>
            </a:r>
            <a:endParaRPr lang="ru-RU" b="1" i="1" dirty="0" smtClean="0">
              <a:solidFill>
                <a:srgbClr val="FF0000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Быть требовательным не только к ученикам, но и к себе.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Не </a:t>
            </a:r>
            <a:r>
              <a:rPr lang="ru-RU" sz="2400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останавливаться на достигнутом и постоянно совершенствоваться! </a:t>
            </a:r>
            <a:endParaRPr lang="ru-RU" sz="2400" b="1" dirty="0" smtClean="0"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Стать </a:t>
            </a:r>
            <a:r>
              <a:rPr lang="ru-RU" sz="2400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для своих учеников таким же дорогим и родным человеком, как мама, то есть отдать им свое сердце.</a:t>
            </a:r>
          </a:p>
        </p:txBody>
      </p:sp>
    </p:spTree>
    <p:extLst>
      <p:ext uri="{BB962C8B-B14F-4D97-AF65-F5344CB8AC3E}">
        <p14:creationId xmlns:p14="http://schemas.microsoft.com/office/powerpoint/2010/main" val="18613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5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cs typeface="Utsaah" pitchFamily="34" charset="0"/>
              </a:rPr>
              <a:t>«Человек </a:t>
            </a:r>
            <a:r>
              <a:rPr lang="ru-RU" sz="4000" dirty="0" smtClean="0">
                <a:cs typeface="Utsaah" pitchFamily="34" charset="0"/>
              </a:rPr>
              <a:t>глубоко постигает </a:t>
            </a:r>
            <a:r>
              <a:rPr lang="ru-RU" sz="4000" dirty="0">
                <a:cs typeface="Utsaah" pitchFamily="34" charset="0"/>
              </a:rPr>
              <a:t>лишь то, до чего додумывается сам». </a:t>
            </a:r>
            <a:endParaRPr lang="ru-RU" sz="4000" dirty="0" smtClean="0">
              <a:cs typeface="Utsaah" pitchFamily="34" charset="0"/>
            </a:endParaRPr>
          </a:p>
          <a:p>
            <a:pPr algn="r"/>
            <a:r>
              <a:rPr lang="ru-RU" sz="4000" dirty="0" smtClean="0">
                <a:cs typeface="Utsaah" pitchFamily="34" charset="0"/>
              </a:rPr>
              <a:t>Сократ</a:t>
            </a:r>
            <a:endParaRPr lang="ru-RU" sz="4000" dirty="0">
              <a:cs typeface="Utsaah" pitchFamily="34" charset="0"/>
            </a:endParaRPr>
          </a:p>
        </p:txBody>
      </p:sp>
      <p:pic>
        <p:nvPicPr>
          <p:cNvPr id="4098" name="Picture 2" descr="H:\презентация\IMG_20161018_145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2229712" cy="29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езентация\IMG_20161021_122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644008" cy="3483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H:\презентация\IMG_20161021_123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423473" cy="3317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33" name="Picture 9" descr="http://www.playcast.ru/uploads/2014/11/18/1068232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819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ниял\Desktop\IMG_20161024_105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8730"/>
            <a:ext cx="3543858" cy="47251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презентация\IMG_20161021_122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2615"/>
            <a:ext cx="4139952" cy="3104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42832"/>
      </p:ext>
    </p:extLst>
  </p:cSld>
  <p:clrMapOvr>
    <a:masterClrMapping/>
  </p:clrMapOvr>
  <p:transition spd="slow" advClick="0" advTm="1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Даниял\Desktop\IMG_20161024_105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3240360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презентация\IMG_20161021_123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764021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157</Words>
  <Application>Microsoft Office PowerPoint</Application>
  <PresentationFormat>Экран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Даниял</cp:lastModifiedBy>
  <cp:revision>30</cp:revision>
  <dcterms:created xsi:type="dcterms:W3CDTF">2013-07-10T15:00:56Z</dcterms:created>
  <dcterms:modified xsi:type="dcterms:W3CDTF">2016-10-24T19:49:06Z</dcterms:modified>
</cp:coreProperties>
</file>