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86" r:id="rId2"/>
    <p:sldId id="263" r:id="rId3"/>
    <p:sldId id="260" r:id="rId4"/>
    <p:sldId id="264" r:id="rId5"/>
    <p:sldId id="265" r:id="rId6"/>
    <p:sldId id="270" r:id="rId7"/>
    <p:sldId id="267" r:id="rId8"/>
    <p:sldId id="268" r:id="rId9"/>
    <p:sldId id="269" r:id="rId10"/>
    <p:sldId id="261" r:id="rId11"/>
    <p:sldId id="271" r:id="rId12"/>
    <p:sldId id="272" r:id="rId13"/>
    <p:sldId id="273" r:id="rId14"/>
    <p:sldId id="275" r:id="rId15"/>
    <p:sldId id="276" r:id="rId16"/>
    <p:sldId id="277" r:id="rId17"/>
    <p:sldId id="278" r:id="rId18"/>
    <p:sldId id="279" r:id="rId19"/>
    <p:sldId id="281" r:id="rId20"/>
    <p:sldId id="280" r:id="rId21"/>
    <p:sldId id="283" r:id="rId22"/>
    <p:sldId id="285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56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829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2141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207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5318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669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688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97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67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83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12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42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20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54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0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30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91668-3288-49FE-9018-20DF8A749FF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C5AC508-C423-48B0-8026-E9B53E049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1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" y="2404534"/>
            <a:ext cx="8532440" cy="1646302"/>
          </a:xfrm>
        </p:spPr>
        <p:txBody>
          <a:bodyPr/>
          <a:lstStyle/>
          <a:p>
            <a:r>
              <a:rPr lang="ru-RU" b="1" dirty="0" err="1" smtClean="0">
                <a:solidFill>
                  <a:srgbClr val="0070C0"/>
                </a:solidFill>
              </a:rPr>
              <a:t>Султанянгиюрт</a:t>
            </a:r>
            <a:r>
              <a:rPr lang="ru-RU" b="1" dirty="0" smtClean="0">
                <a:solidFill>
                  <a:srgbClr val="0070C0"/>
                </a:solidFill>
              </a:rPr>
              <a:t>-моя малая Родина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3" y="4050834"/>
            <a:ext cx="8640960" cy="218647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Выполнил:БековЭльдар</a:t>
            </a:r>
            <a:r>
              <a:rPr lang="ru-RU" b="1" dirty="0" smtClean="0">
                <a:solidFill>
                  <a:srgbClr val="C00000"/>
                </a:solidFill>
              </a:rPr>
              <a:t>, ученик 8 класса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МКОУ «</a:t>
            </a:r>
            <a:r>
              <a:rPr lang="ru-RU" b="1" dirty="0" err="1" smtClean="0">
                <a:solidFill>
                  <a:srgbClr val="C00000"/>
                </a:solidFill>
              </a:rPr>
              <a:t>Султанянгиюртоская</a:t>
            </a:r>
            <a:r>
              <a:rPr lang="ru-RU" b="1" dirty="0" smtClean="0">
                <a:solidFill>
                  <a:srgbClr val="C00000"/>
                </a:solidFill>
              </a:rPr>
              <a:t> СОШ им. </a:t>
            </a:r>
            <a:r>
              <a:rPr lang="ru-RU" b="1" dirty="0" err="1" smtClean="0">
                <a:solidFill>
                  <a:srgbClr val="C00000"/>
                </a:solidFill>
              </a:rPr>
              <a:t>Ю.Акаева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</a:p>
          <a:p>
            <a:r>
              <a:rPr lang="ru-RU" b="1" dirty="0" err="1" smtClean="0">
                <a:solidFill>
                  <a:srgbClr val="C00000"/>
                </a:solidFill>
              </a:rPr>
              <a:t>Кизилюртовский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район,РД</a:t>
            </a:r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Учитель: </a:t>
            </a:r>
            <a:r>
              <a:rPr lang="ru-RU" b="1" dirty="0" err="1" smtClean="0">
                <a:solidFill>
                  <a:srgbClr val="C00000"/>
                </a:solidFill>
              </a:rPr>
              <a:t>Османова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Сакинат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Загидовнв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92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Строительство      </a:t>
            </a:r>
            <a:r>
              <a:rPr lang="ru-RU" b="1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КОРа</a:t>
            </a:r>
            <a:endParaRPr lang="ru-RU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026" name="Picture 2" descr="http://www.help-rus-student.ru/pictures/21/661_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001156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Около 300 </a:t>
            </a:r>
            <a:r>
              <a:rPr lang="ru-RU" b="1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султанянгиюртовцев</a:t>
            </a:r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b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ушли на фронт</a:t>
            </a:r>
            <a:endParaRPr lang="ru-RU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24578" name="Picture 2" descr="http://www.psj.ru/upload/imgjournal/Hranitel/2011/3/20/ww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43050"/>
            <a:ext cx="7334250" cy="486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Обелиск павшим в годы ВОВ сельчанам во дворе школы</a:t>
            </a:r>
            <a:endParaRPr lang="ru-RU" b="1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5602" name="Picture 2" descr="C:\Users\Magnit\Downloads\5!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00174"/>
            <a:ext cx="6858016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Юсуп</a:t>
            </a:r>
            <a:r>
              <a:rPr lang="ru-RU" dirty="0" smtClean="0"/>
              <a:t> </a:t>
            </a:r>
            <a:r>
              <a:rPr lang="ru-RU" dirty="0" err="1" smtClean="0"/>
              <a:t>Акаев-лётчик,Герой</a:t>
            </a:r>
            <a:r>
              <a:rPr lang="ru-RU" dirty="0" smtClean="0"/>
              <a:t> Советского </a:t>
            </a:r>
            <a:r>
              <a:rPr lang="ru-RU" dirty="0" err="1" smtClean="0"/>
              <a:t>Союза,учился</a:t>
            </a:r>
            <a:r>
              <a:rPr lang="ru-RU" dirty="0" smtClean="0"/>
              <a:t> в нашей школе</a:t>
            </a:r>
            <a:endParaRPr lang="ru-RU" dirty="0"/>
          </a:p>
        </p:txBody>
      </p:sp>
      <p:pic>
        <p:nvPicPr>
          <p:cNvPr id="26626" name="Picture 2" descr="http://imenakavkaza.ru/upload/iblock/b48/b48b11bcf4e96b0137fc9cb3306a94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2738440" cy="3571900"/>
          </a:xfrm>
          <a:prstGeom prst="rect">
            <a:avLst/>
          </a:prstGeom>
          <a:noFill/>
        </p:spPr>
      </p:pic>
      <p:pic>
        <p:nvPicPr>
          <p:cNvPr id="26628" name="Picture 4" descr="http://s16.stc.m.kpcdn.net/share/i/12/8580461/inx960x6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928802"/>
            <a:ext cx="5376073" cy="3584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5492496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7286651"/>
            <a:ext cx="2895600" cy="7143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D:\Documents and Settings\Администратор\Рабочий стол\фото школы\11102009172-0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3800475" y="7358090"/>
            <a:ext cx="5343525" cy="41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357158" y="5000636"/>
            <a:ext cx="3133748" cy="617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rtl="0"/>
            <a:r>
              <a:rPr lang="ru-RU" sz="3600" b="1" kern="1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  <a:cs typeface="Times New Roman"/>
              </a:rPr>
              <a:t>Памятник </a:t>
            </a:r>
            <a:r>
              <a:rPr lang="ru-RU" sz="3600" b="1" kern="10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  <a:cs typeface="Times New Roman"/>
              </a:rPr>
              <a:t>Юсупу</a:t>
            </a:r>
            <a:r>
              <a:rPr lang="ru-RU" sz="3600" b="1" kern="1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  <a:cs typeface="Times New Roman"/>
              </a:rPr>
              <a:t> Акаеву</a:t>
            </a:r>
          </a:p>
          <a:p>
            <a:pPr algn="ctr" rtl="0"/>
            <a:r>
              <a:rPr lang="ru-RU" sz="3600" b="1" kern="1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  <a:cs typeface="Times New Roman"/>
              </a:rPr>
              <a:t>во дворе школы</a:t>
            </a:r>
            <a:endParaRPr lang="ru-RU" sz="3600" b="1" kern="10" dirty="0">
              <a:ln w="50800"/>
              <a:solidFill>
                <a:schemeClr val="bg1">
                  <a:shade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5643570" y="1357298"/>
            <a:ext cx="3267082" cy="6191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rtl="0"/>
            <a:r>
              <a:rPr lang="ru-RU" sz="3600" b="1" kern="1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  <a:cs typeface="Times New Roman"/>
              </a:rPr>
              <a:t>за этой партой сидел </a:t>
            </a:r>
          </a:p>
          <a:p>
            <a:pPr algn="ctr" rtl="0"/>
            <a:r>
              <a:rPr lang="ru-RU" sz="3600" b="1" kern="1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  <a:cs typeface="Times New Roman"/>
              </a:rPr>
              <a:t>Герой Советского Союза </a:t>
            </a:r>
            <a:r>
              <a:rPr lang="ru-RU" sz="3600" b="1" kern="10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  <a:cs typeface="Times New Roman"/>
              </a:rPr>
              <a:t>Юсуп</a:t>
            </a:r>
            <a:r>
              <a:rPr lang="ru-RU" sz="3600" b="1" kern="1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  <a:cs typeface="Times New Roman"/>
              </a:rPr>
              <a:t> Акаев</a:t>
            </a:r>
            <a:endParaRPr lang="ru-RU" sz="3600" b="1" kern="10" dirty="0">
              <a:ln w="50800"/>
              <a:solidFill>
                <a:schemeClr val="bg1">
                  <a:shade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7650" name="Picture 2" descr="C:\Users\Magnit\Downloads\7!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3" y="2008896"/>
            <a:ext cx="3714777" cy="456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Улица им.Ю.Акаева</a:t>
            </a:r>
            <a:endParaRPr lang="ru-RU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6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r="13616" b="36260"/>
          <a:stretch>
            <a:fillRect/>
          </a:stretch>
        </p:blipFill>
        <p:spPr bwMode="auto">
          <a:xfrm flipV="1">
            <a:off x="0" y="6858000"/>
            <a:ext cx="54292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1219200" y="5000625"/>
            <a:ext cx="7924800" cy="984250"/>
          </a:xfrm>
        </p:spPr>
        <p:txBody>
          <a:bodyPr/>
          <a:lstStyle/>
          <a:p>
            <a:r>
              <a:rPr lang="ru-RU" dirty="0" err="1" smtClean="0"/>
              <a:t>ММММммммммм</a:t>
            </a:r>
            <a:r>
              <a:rPr lang="ru-RU" dirty="0" smtClean="0"/>
              <a:t> Мемориальная доска установлена             </a:t>
            </a:r>
            <a:r>
              <a:rPr lang="ru-RU" dirty="0" err="1" smtClean="0"/>
              <a:t>установлена</a:t>
            </a:r>
            <a:r>
              <a:rPr lang="ru-RU" dirty="0" smtClean="0"/>
              <a:t> в школе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99179" b="40954"/>
          <a:stretch>
            <a:fillRect/>
          </a:stretch>
        </p:blipFill>
        <p:spPr bwMode="auto">
          <a:xfrm>
            <a:off x="4540949" y="0"/>
            <a:ext cx="4571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b="39754"/>
          <a:stretch>
            <a:fillRect/>
          </a:stretch>
        </p:blipFill>
        <p:spPr bwMode="auto">
          <a:xfrm>
            <a:off x="4643438" y="469491"/>
            <a:ext cx="4500562" cy="351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 descr="C:\Users\Magnit\Downloads\12!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285992"/>
            <a:ext cx="4071966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Полковник </a:t>
            </a:r>
            <a:r>
              <a:rPr lang="ru-RU" b="1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Гаджи</a:t>
            </a:r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r>
              <a:rPr lang="ru-RU" b="1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Буганов-Герой</a:t>
            </a:r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Советского Союза</a:t>
            </a:r>
            <a:endParaRPr lang="ru-RU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30722" name="Picture 2" descr="https://forums-su.com/download/file.php?id=2427127&amp;mode=view/img1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3643338" cy="490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s://static.mvd.ru/upload/site9/document_images/NqFwZBwdif-800x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857496"/>
            <a:ext cx="4643470" cy="321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agnit\Downloads\1!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000108"/>
            <a:ext cx="4143404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Памятник  </a:t>
            </a:r>
            <a:r>
              <a:rPr lang="ru-RU" b="1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Буганову</a:t>
            </a:r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во дворе </a:t>
            </a:r>
            <a:r>
              <a:rPr lang="ru-RU" b="1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Султанянгиюртовской</a:t>
            </a:r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СОШ №2</a:t>
            </a:r>
            <a:endParaRPr lang="ru-RU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026" name="Picture 2" descr="http://www.riadagestan.ru.opt-images.1c-bitrix-cdn.ru/upload/fotonews/result_image_big146358.png?1431588387980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000240"/>
            <a:ext cx="3905245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Magnit\Downloads\1!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8648" y="1152508"/>
            <a:ext cx="4143404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54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Двор старой школы</a:t>
            </a:r>
            <a:endParaRPr lang="ru-RU" sz="5400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30722" name="Picture 2" descr="C:\Users\Magnit\Documents\2016-12-15 старая шк\старая шк 001.jpg"/>
          <p:cNvPicPr>
            <a:picLocks noChangeAspect="1" noChangeArrowheads="1"/>
          </p:cNvPicPr>
          <p:nvPr/>
        </p:nvPicPr>
        <p:blipFill>
          <a:blip r:embed="rId2"/>
          <a:srcRect l="9538" t="28125" r="8093" b="31250"/>
          <a:stretch>
            <a:fillRect/>
          </a:stretch>
        </p:blipFill>
        <p:spPr bwMode="auto">
          <a:xfrm>
            <a:off x="428596" y="1500174"/>
            <a:ext cx="8215370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Приём экзамена 4 </a:t>
            </a:r>
            <a:r>
              <a:rPr lang="ru-RU" dirty="0" err="1" smtClean="0"/>
              <a:t>кл</a:t>
            </a:r>
            <a:r>
              <a:rPr lang="ru-RU" dirty="0" smtClean="0"/>
              <a:t>.   27.05.1954г.</a:t>
            </a:r>
            <a:endParaRPr lang="ru-RU" dirty="0"/>
          </a:p>
        </p:txBody>
      </p:sp>
      <p:pic>
        <p:nvPicPr>
          <p:cNvPr id="1026" name="Picture 2" descr="C:\Users\Magnit\Documents\2016-12-18 вера\вера 001.jpg"/>
          <p:cNvPicPr>
            <a:picLocks noChangeAspect="1" noChangeArrowheads="1"/>
          </p:cNvPicPr>
          <p:nvPr/>
        </p:nvPicPr>
        <p:blipFill>
          <a:blip r:embed="rId2" cstate="print"/>
          <a:srcRect l="53125" t="6648" r="17187" b="38078"/>
          <a:stretch>
            <a:fillRect/>
          </a:stretch>
        </p:blipFill>
        <p:spPr bwMode="auto">
          <a:xfrm rot="5400000">
            <a:off x="5464975" y="1464455"/>
            <a:ext cx="2714644" cy="3643338"/>
          </a:xfrm>
          <a:prstGeom prst="rect">
            <a:avLst/>
          </a:prstGeom>
          <a:noFill/>
        </p:spPr>
      </p:pic>
      <p:pic>
        <p:nvPicPr>
          <p:cNvPr id="4" name="Picture 2" descr="C:\Users\Magnit\Documents\2016-12-18 вера\вера 001.jpg"/>
          <p:cNvPicPr>
            <a:picLocks noChangeAspect="1" noChangeArrowheads="1"/>
          </p:cNvPicPr>
          <p:nvPr/>
        </p:nvPicPr>
        <p:blipFill>
          <a:blip r:embed="rId3"/>
          <a:srcRect l="53125" t="6648" r="17187" b="38078"/>
          <a:stretch>
            <a:fillRect/>
          </a:stretch>
        </p:blipFill>
        <p:spPr bwMode="auto">
          <a:xfrm rot="5400000">
            <a:off x="1964513" y="-107181"/>
            <a:ext cx="5000660" cy="8358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12.09.2012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Загалаева С.А. Султанянгиюртовская СОШ Кизилюртовский район</a:t>
            </a:r>
            <a:endParaRPr lang="ru-RU"/>
          </a:p>
        </p:txBody>
      </p:sp>
      <p:pic>
        <p:nvPicPr>
          <p:cNvPr id="7" name="Picture 2" descr="F:\кизи3185.jpg"/>
          <p:cNvPicPr>
            <a:picLocks noChangeAspect="1" noChangeArrowheads="1"/>
          </p:cNvPicPr>
          <p:nvPr/>
        </p:nvPicPr>
        <p:blipFill>
          <a:blip r:embed="rId2" cstate="print"/>
          <a:srcRect l="4127" t="60417" r="22763" b="10416"/>
          <a:stretch>
            <a:fillRect/>
          </a:stretch>
        </p:blipFill>
        <p:spPr bwMode="auto">
          <a:xfrm flipH="1" flipV="1">
            <a:off x="2786050" y="2734430"/>
            <a:ext cx="6232966" cy="3980717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6000760" cy="256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F:\кизи3185.jpg"/>
          <p:cNvPicPr>
            <a:picLocks noChangeAspect="1" noChangeArrowheads="1"/>
          </p:cNvPicPr>
          <p:nvPr/>
        </p:nvPicPr>
        <p:blipFill>
          <a:blip r:embed="rId4" cstate="print"/>
          <a:srcRect l="4127" t="60417" r="22763" b="10416"/>
          <a:stretch>
            <a:fillRect/>
          </a:stretch>
        </p:blipFill>
        <p:spPr bwMode="auto">
          <a:xfrm flipH="1" flipV="1">
            <a:off x="642910" y="2143116"/>
            <a:ext cx="8376106" cy="45522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Лайла</a:t>
            </a:r>
            <a:r>
              <a:rPr lang="ru-RU" dirty="0" smtClean="0"/>
              <a:t> </a:t>
            </a:r>
            <a:r>
              <a:rPr lang="ru-RU" dirty="0" err="1" smtClean="0"/>
              <a:t>Атаевна</a:t>
            </a:r>
            <a:r>
              <a:rPr lang="ru-RU" dirty="0" smtClean="0"/>
              <a:t> и </a:t>
            </a:r>
            <a:r>
              <a:rPr lang="ru-RU" dirty="0" err="1" smtClean="0"/>
              <a:t>Шахлу</a:t>
            </a:r>
            <a:r>
              <a:rPr lang="ru-RU" dirty="0" smtClean="0"/>
              <a:t> </a:t>
            </a:r>
            <a:r>
              <a:rPr lang="ru-RU" dirty="0" err="1" smtClean="0"/>
              <a:t>Адильхановна</a:t>
            </a:r>
            <a:r>
              <a:rPr lang="ru-RU" dirty="0" smtClean="0"/>
              <a:t> с учениками(1937г)</a:t>
            </a:r>
            <a:endParaRPr lang="ru-RU" dirty="0"/>
          </a:p>
        </p:txBody>
      </p:sp>
      <p:pic>
        <p:nvPicPr>
          <p:cNvPr id="31746" name="Picture 2" descr="C:\Users\Magnit\Documents\2016-12-15 лайла\лайла 001.jpg"/>
          <p:cNvPicPr>
            <a:picLocks noChangeAspect="1" noChangeArrowheads="1"/>
          </p:cNvPicPr>
          <p:nvPr/>
        </p:nvPicPr>
        <p:blipFill>
          <a:blip r:embed="rId2"/>
          <a:srcRect l="32659" t="33333" r="19653" b="42708"/>
          <a:stretch>
            <a:fillRect/>
          </a:stretch>
        </p:blipFill>
        <p:spPr bwMode="auto">
          <a:xfrm>
            <a:off x="4500562" y="1285860"/>
            <a:ext cx="4357718" cy="310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Magnit\Documents\2016-12-15 шахлу\шахлу 001.jpg"/>
          <p:cNvPicPr>
            <a:picLocks noChangeAspect="1" noChangeArrowheads="1"/>
          </p:cNvPicPr>
          <p:nvPr/>
        </p:nvPicPr>
        <p:blipFill>
          <a:blip r:embed="rId3" cstate="print"/>
          <a:srcRect l="8093" t="26041" r="8093" b="32292"/>
          <a:stretch>
            <a:fillRect/>
          </a:stretch>
        </p:blipFill>
        <p:spPr bwMode="auto">
          <a:xfrm>
            <a:off x="85694" y="3286124"/>
            <a:ext cx="498637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Вера Яковлевна </a:t>
            </a:r>
            <a:r>
              <a:rPr lang="ru-RU" dirty="0" err="1" smtClean="0"/>
              <a:t>Залотока-русский</a:t>
            </a:r>
            <a:r>
              <a:rPr lang="ru-RU" dirty="0" smtClean="0"/>
              <a:t> вклад в развитии села</a:t>
            </a:r>
            <a:endParaRPr lang="ru-RU" dirty="0"/>
          </a:p>
        </p:txBody>
      </p:sp>
      <p:pic>
        <p:nvPicPr>
          <p:cNvPr id="2050" name="Picture 2" descr="C:\Users\Magnit\Documents\2016-12-18 вера\вера 001.jpg"/>
          <p:cNvPicPr>
            <a:picLocks noChangeAspect="1" noChangeArrowheads="1"/>
          </p:cNvPicPr>
          <p:nvPr/>
        </p:nvPicPr>
        <p:blipFill>
          <a:blip r:embed="rId2"/>
          <a:srcRect l="24218" t="5564" r="49219" b="36994"/>
          <a:stretch>
            <a:fillRect/>
          </a:stretch>
        </p:blipFill>
        <p:spPr bwMode="auto">
          <a:xfrm>
            <a:off x="428596" y="1071546"/>
            <a:ext cx="4643470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600" dirty="0" err="1" smtClean="0">
                <a:latin typeface="Gabriola" pitchFamily="82" charset="0"/>
              </a:rPr>
              <a:t>Зотолоко</a:t>
            </a:r>
            <a:r>
              <a:rPr lang="ru-RU" sz="6600" dirty="0" smtClean="0">
                <a:latin typeface="Gabriola" pitchFamily="82" charset="0"/>
              </a:rPr>
              <a:t> Вера Яковлевна</a:t>
            </a:r>
            <a:endParaRPr lang="ru-RU" sz="6600" dirty="0">
              <a:latin typeface="Gabriola" pitchFamily="82" charset="0"/>
            </a:endParaRPr>
          </a:p>
        </p:txBody>
      </p:sp>
      <p:pic>
        <p:nvPicPr>
          <p:cNvPr id="4" name="Содержимое 3" descr="img0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16" t="55665" r="21764" b="9610"/>
          <a:stretch>
            <a:fillRect/>
          </a:stretch>
        </p:blipFill>
        <p:spPr>
          <a:xfrm>
            <a:off x="214282" y="1214422"/>
            <a:ext cx="8429684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Gabriola" pitchFamily="82" charset="0"/>
              </a:rPr>
              <a:t>Даниленко В. И. и Даниленко Р. Т. Связали свою жизнь с </a:t>
            </a:r>
            <a:r>
              <a:rPr lang="ru-RU" sz="4000" b="1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Gabriola" pitchFamily="82" charset="0"/>
              </a:rPr>
              <a:t>Султанянгиюртом</a:t>
            </a:r>
            <a:endParaRPr lang="ru-RU" sz="4000" b="1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Gabriola" pitchFamily="82" charset="0"/>
            </a:endParaRPr>
          </a:p>
        </p:txBody>
      </p:sp>
      <p:pic>
        <p:nvPicPr>
          <p:cNvPr id="5" name="Содержимое 4" descr="img08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1467" t="8313" r="41312" b="59700"/>
          <a:stretch>
            <a:fillRect/>
          </a:stretch>
        </p:blipFill>
        <p:spPr>
          <a:xfrm>
            <a:off x="2286000" y="1500188"/>
            <a:ext cx="6858000" cy="5000625"/>
          </a:xfr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ytimg.com/vi/aua0jmb93K0/hq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dagpravda.ru/upload/materials/full_Mes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90230"/>
            <a:ext cx="5429256" cy="496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agnit\Documents\2016-12-15 55\55 001.jpg"/>
          <p:cNvPicPr>
            <a:picLocks noChangeAspect="1" noChangeArrowheads="1"/>
          </p:cNvPicPr>
          <p:nvPr/>
        </p:nvPicPr>
        <p:blipFill>
          <a:blip r:embed="rId2"/>
          <a:srcRect l="9538" t="32292" r="21098" b="34375"/>
          <a:stretch>
            <a:fillRect/>
          </a:stretch>
        </p:blipFill>
        <p:spPr bwMode="auto">
          <a:xfrm>
            <a:off x="285720" y="1857364"/>
            <a:ext cx="7929618" cy="464347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709384"/>
          </a:xfrm>
        </p:spPr>
        <p:txBody>
          <a:bodyPr/>
          <a:lstStyle/>
          <a:p>
            <a:r>
              <a:rPr lang="ru-RU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Потомки </a:t>
            </a:r>
            <a:r>
              <a:rPr lang="ru-RU" b="1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Султан-Мута</a:t>
            </a:r>
            <a:r>
              <a:rPr lang="ru-RU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покоятся на старом кладбище</a:t>
            </a:r>
            <a:endParaRPr lang="ru-RU" b="1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 flipV="1">
            <a:off x="457200" y="6857998"/>
            <a:ext cx="83058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xn----7sbbkzpmdapsfogg7pna.xn--p1ai/images/photos/461bb464d7d2ec55d926932f5f51ce4e.jpg"/>
          <p:cNvPicPr>
            <a:picLocks noChangeAspect="1" noChangeArrowheads="1"/>
          </p:cNvPicPr>
          <p:nvPr/>
        </p:nvPicPr>
        <p:blipFill>
          <a:blip r:embed="rId2"/>
          <a:srcRect l="13184" t="8456" b="8823"/>
          <a:stretch>
            <a:fillRect/>
          </a:stretch>
        </p:blipFill>
        <p:spPr bwMode="auto">
          <a:xfrm>
            <a:off x="428596" y="1500150"/>
            <a:ext cx="8467716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32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Старейшая мечеть в </a:t>
            </a:r>
            <a:r>
              <a:rPr lang="ru-RU" sz="3200" b="1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Султанянгиюрте,дата</a:t>
            </a:r>
            <a:r>
              <a:rPr lang="ru-RU" sz="32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основания </a:t>
            </a:r>
            <a:r>
              <a:rPr lang="ru-RU" sz="32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1810год</a:t>
            </a:r>
            <a:endParaRPr lang="ru-RU" sz="3200" b="1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agnit\Downloads\2!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8858312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Рупия </a:t>
            </a:r>
            <a:r>
              <a:rPr lang="ru-RU" b="1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Абакаровна</a:t>
            </a:r>
            <a:r>
              <a:rPr lang="ru-RU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рассказала</a:t>
            </a:r>
            <a:br>
              <a:rPr lang="ru-RU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о быте   кумыков </a:t>
            </a:r>
            <a:endParaRPr lang="ru-RU" b="1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c.pics.livejournal.com/shamsa_23/48807859/36609/36609_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642918"/>
            <a:ext cx="3333750" cy="1571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http://artlabirint.ru/wp-content/uploads/2014/06/%D0%A1%D1%82%D0%BE%D0%BB%D0%B5%D1%82%D0%BD%D0%B8%D0%B5-%D1%84%D0%BE%D1%82%D0%BE%D0%B3%D1%80%D0%B0%D1%84%D0%B8%D0%B8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000240"/>
            <a:ext cx="6500858" cy="474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Одежда и быт кумыков</a:t>
            </a:r>
            <a:endParaRPr lang="ru-RU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qumuq.ru/wp-content/uploads/2015/09/x9000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643182"/>
            <a:ext cx="50482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://www.turkishtimes.com/ru/content/wp-content/uploads/2014/10/%D0%BA%D1%83%D0%BC%D1%8B%D0%BA%D0%B8.jpg"/>
          <p:cNvPicPr>
            <a:picLocks noChangeAspect="1" noChangeArrowheads="1"/>
          </p:cNvPicPr>
          <p:nvPr/>
        </p:nvPicPr>
        <p:blipFill>
          <a:blip r:embed="rId3"/>
          <a:srcRect l="8257"/>
          <a:stretch>
            <a:fillRect/>
          </a:stretch>
        </p:blipFill>
        <p:spPr bwMode="auto">
          <a:xfrm>
            <a:off x="5429256" y="1000108"/>
            <a:ext cx="3460758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Свадьбы у кумыков</a:t>
            </a:r>
            <a:endParaRPr lang="ru-RU" b="1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profilib.com/reader/93/89/b48993/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71678"/>
            <a:ext cx="43053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://mywishlist.ru/pic/i/wish/orig/002/046/96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785794"/>
            <a:ext cx="2819400" cy="20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http://pesenmore.ru/uploads/thumbs/5/6/4/564ad05b4566e9c762ca8d20d5d8a05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214686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Традиции кумыков</a:t>
            </a:r>
            <a:endParaRPr lang="ru-RU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318</TotalTime>
  <Words>158</Words>
  <Application>Microsoft Office PowerPoint</Application>
  <PresentationFormat>Экран (4:3)</PresentationFormat>
  <Paragraphs>34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Gabriola</vt:lpstr>
      <vt:lpstr>Times New Roman</vt:lpstr>
      <vt:lpstr>Trebuchet MS</vt:lpstr>
      <vt:lpstr>Wingdings 3</vt:lpstr>
      <vt:lpstr>Аспект</vt:lpstr>
      <vt:lpstr>Султанянгиюрт-моя малая Родина</vt:lpstr>
      <vt:lpstr>Презентация PowerPoint</vt:lpstr>
      <vt:lpstr>Презентация PowerPoint</vt:lpstr>
      <vt:lpstr>Потомки Султан-Мута покоятся на старом кладбище</vt:lpstr>
      <vt:lpstr>Старейшая мечеть в Султанянгиюрте,дата основания 1810год</vt:lpstr>
      <vt:lpstr>Рупия Абакаровна рассказала  о быте   кумыков </vt:lpstr>
      <vt:lpstr>Одежда и быт кумыков</vt:lpstr>
      <vt:lpstr>Свадьбы у кумыков</vt:lpstr>
      <vt:lpstr>Традиции кумыков</vt:lpstr>
      <vt:lpstr>Строительство      КОРа</vt:lpstr>
      <vt:lpstr>Около 300 султанянгиюртовцев  ушли на фронт</vt:lpstr>
      <vt:lpstr>Обелиск павшим в годы ВОВ сельчанам во дворе школы</vt:lpstr>
      <vt:lpstr>Юсуп Акаев-лётчик,Герой Советского Союза,учился в нашей школе</vt:lpstr>
      <vt:lpstr>Презентация PowerPoint</vt:lpstr>
      <vt:lpstr>Улица им.Ю.Акаева</vt:lpstr>
      <vt:lpstr>Полковник Гаджи Буганов-Герой Советского Союза</vt:lpstr>
      <vt:lpstr>Памятник  Буганову во дворе Султанянгиюртовской СОШ №2</vt:lpstr>
      <vt:lpstr>Двор старой школы</vt:lpstr>
      <vt:lpstr>Приём экзамена 4 кл.   27.05.1954г.</vt:lpstr>
      <vt:lpstr>Лайла Атаевна и Шахлу Адильхановна с учениками(1937г)</vt:lpstr>
      <vt:lpstr>Вера Яковлевна Залотока-русский вклад в развитии села</vt:lpstr>
      <vt:lpstr>Зотолоко Вера Яковлевна</vt:lpstr>
      <vt:lpstr>Даниленко В. И. и Даниленко Р. Т. Связали свою жизнь с Султанянгиюртом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малая родина- Султанянгиюрт</dc:title>
  <dc:creator>Magnit</dc:creator>
  <cp:lastModifiedBy>Microsoft Office</cp:lastModifiedBy>
  <cp:revision>33</cp:revision>
  <dcterms:created xsi:type="dcterms:W3CDTF">2016-12-17T16:25:40Z</dcterms:created>
  <dcterms:modified xsi:type="dcterms:W3CDTF">2021-05-26T16:08:23Z</dcterms:modified>
</cp:coreProperties>
</file>