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2" r:id="rId33"/>
    <p:sldId id="303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3" r:id="rId87"/>
    <p:sldId id="344" r:id="rId88"/>
    <p:sldId id="342" r:id="rId89"/>
    <p:sldId id="345" r:id="rId90"/>
    <p:sldId id="346" r:id="rId9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20303-95DD-4233-BE01-76617CFC727F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DB94-5B46-441C-96F6-6A1D313D5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4DB94-5B46-441C-96F6-6A1D313D55A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Природные комплексы </a:t>
            </a:r>
            <a:r>
              <a:rPr lang="ru-RU" dirty="0" smtClean="0">
                <a:solidFill>
                  <a:srgbClr val="C00000"/>
                </a:solidFill>
              </a:rPr>
              <a:t>Дагестана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</a:t>
            </a:r>
            <a:r>
              <a:rPr lang="ru-RU" sz="2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одготовил</a:t>
            </a:r>
            <a:r>
              <a:rPr lang="ru-RU" sz="2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br>
              <a:rPr lang="ru-RU" sz="2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учитель </a:t>
            </a:r>
            <a:r>
              <a:rPr lang="ru-RU" sz="2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географии,МКОУ</a:t>
            </a:r>
            <a:r>
              <a:rPr lang="ru-RU" sz="2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«</a:t>
            </a:r>
            <a:r>
              <a:rPr lang="ru-RU" sz="2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Султанянгиюртовской</a:t>
            </a:r>
            <a:r>
              <a:rPr lang="ru-RU" sz="2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СОШ им.Ю.Акаева</a:t>
            </a:r>
            <a:r>
              <a:rPr lang="ru-RU" sz="2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»,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Кизилюртовский</a:t>
            </a:r>
            <a:r>
              <a:rPr lang="ru-RU" sz="2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район,РД</a:t>
            </a:r>
            <a:r>
              <a:rPr lang="ru-RU" sz="2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-r-p.ru/files/files4/472463d23330b9.641868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48245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Бородавчатая  лебеда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geobotany.narod.ru/europe/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Долина  дельты  Терека и  Самура растут широколиственные  леса</a:t>
            </a:r>
            <a:endParaRPr lang="ru-RU" dirty="0"/>
          </a:p>
        </p:txBody>
      </p:sp>
      <p:pic>
        <p:nvPicPr>
          <p:cNvPr id="4" name="Содержимое 3" descr="http://img0.liveinternet.ru/images/attach/c/5/87/238/87238414_shirokolistvennyj_les_foto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Граб</a:t>
            </a:r>
            <a:endParaRPr lang="ru-RU" dirty="0"/>
          </a:p>
        </p:txBody>
      </p:sp>
      <p:pic>
        <p:nvPicPr>
          <p:cNvPr id="4" name="Содержимое 3" descr="http://www.ebitki.com/img/herbs/carpinus_betulu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00200"/>
            <a:ext cx="496855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</a:t>
            </a:r>
            <a:endParaRPr lang="ru-RU" dirty="0"/>
          </a:p>
        </p:txBody>
      </p:sp>
      <p:pic>
        <p:nvPicPr>
          <p:cNvPr id="4" name="Содержимое 3" descr="http://img1.liveinternet.ru/images/attach/c/1/60/46/60046554_1275989153_676883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988" y="1600200"/>
            <a:ext cx="37360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Ольха  черная</a:t>
            </a:r>
            <a:endParaRPr lang="ru-RU" dirty="0"/>
          </a:p>
        </p:txBody>
      </p:sp>
      <p:pic>
        <p:nvPicPr>
          <p:cNvPr id="4" name="Содержимое 3" descr="http://medprep.info/img/herb/1237_1303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6469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pic>
        <p:nvPicPr>
          <p:cNvPr id="4" name="Содержимое 3" descr="http://im8-tub-ru.yandex.net/i?id=86451540-52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29851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102016227-6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Лещина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onua.com.ua/uploads/posts/2009-06/thumbs/1244046325_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297" y="1600200"/>
            <a:ext cx="61494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Грецкий  орех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gallery.forum-grad.ru/files/4/8/3/6/4/622812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28" y="1600200"/>
            <a:ext cx="38195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Самурский</a:t>
            </a:r>
            <a:r>
              <a:rPr lang="ru-RU" dirty="0" smtClean="0"/>
              <a:t>  лес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edebiyatdefteri.com/resim/resimli_siir/buyuk/40648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Дельта реки  Самур</a:t>
            </a:r>
            <a:endParaRPr lang="ru-RU" dirty="0"/>
          </a:p>
        </p:txBody>
      </p:sp>
      <p:pic>
        <p:nvPicPr>
          <p:cNvPr id="4" name="Содержимое 3" descr="http://www.odnoselchane.ru/images/pages/pages/sm_users_img3217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Высотная  поясность </a:t>
            </a:r>
            <a:endParaRPr lang="ru-RU" dirty="0"/>
          </a:p>
        </p:txBody>
      </p:sp>
      <p:pic>
        <p:nvPicPr>
          <p:cNvPr id="4" name="Содержимое 3" descr="http://900igr.net/datai/geografija/Kavkaz-urok-geografii/0020-029-Prirodnye-zony-kavkaz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1600200"/>
            <a:ext cx="453650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Лианы  в  </a:t>
            </a:r>
            <a:r>
              <a:rPr lang="ru-RU" dirty="0" err="1" smtClean="0"/>
              <a:t>Самурском</a:t>
            </a:r>
            <a:r>
              <a:rPr lang="ru-RU" dirty="0" smtClean="0"/>
              <a:t>  лесу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100dorog.ru/upload/contents/422/20101215023033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Дикий виноград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g-3.photosight.ru/ec9/3457578_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608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Плющ</a:t>
            </a:r>
            <a:endParaRPr lang="ru-RU" dirty="0"/>
          </a:p>
        </p:txBody>
      </p:sp>
      <p:pic>
        <p:nvPicPr>
          <p:cNvPr id="4" name="Содержимое 3" descr="http://www.myjane.ru/pics/060510/7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40871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Павой-лиана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fito.of.by/belflow/img/calsep_3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491" y="1600200"/>
            <a:ext cx="31410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Обвойник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agaclar.net/forum/attachments/bu-bitkinin-adi-nedir/239161d1312753796-periploca-20graeca-2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2" y="1610519"/>
            <a:ext cx="60102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Кизил</a:t>
            </a:r>
            <a:endParaRPr lang="ru-RU" dirty="0"/>
          </a:p>
        </p:txBody>
      </p:sp>
      <p:pic>
        <p:nvPicPr>
          <p:cNvPr id="4" name="Содержимое 3" descr="http://expres.ua/gfx/recept/kyzy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13690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Айва</a:t>
            </a:r>
            <a:endParaRPr lang="ru-RU" dirty="0"/>
          </a:p>
        </p:txBody>
      </p:sp>
      <p:pic>
        <p:nvPicPr>
          <p:cNvPr id="4" name="Содержимое 3" descr="http://gallery.forum-grad.ru/files/4/8/3/6/4/i7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182" y="1600200"/>
            <a:ext cx="6037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мушмула</a:t>
            </a:r>
            <a:endParaRPr lang="ru-RU" dirty="0"/>
          </a:p>
        </p:txBody>
      </p:sp>
      <p:pic>
        <p:nvPicPr>
          <p:cNvPr id="4" name="Содержимое 3" descr="http://www.derbentobrugukoyu.com/FileUpload/ks370157/File/musmula_83631%5B1%5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7"/>
            <a:ext cx="756083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Алыча</a:t>
            </a:r>
            <a:endParaRPr lang="ru-RU" dirty="0"/>
          </a:p>
        </p:txBody>
      </p:sp>
      <p:pic>
        <p:nvPicPr>
          <p:cNvPr id="4" name="Содержимое 3" descr="http://bms.24open.ru/images/883bb81773f895b9dd76e5c6721691a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7" y="2120106"/>
            <a:ext cx="47720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Боярышник</a:t>
            </a:r>
            <a:endParaRPr lang="ru-RU" dirty="0"/>
          </a:p>
        </p:txBody>
      </p:sp>
      <p:pic>
        <p:nvPicPr>
          <p:cNvPr id="4" name="Содержимое 3" descr="http://www.vashsad.ua/downloads/image/encyclopedia/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Низменный  Дагестан. Почвы светло-каштановые</a:t>
            </a:r>
            <a:r>
              <a:rPr lang="ru-RU" dirty="0" smtClean="0"/>
              <a:t>, </a:t>
            </a:r>
            <a:r>
              <a:rPr lang="ru-RU" dirty="0" err="1" smtClean="0"/>
              <a:t>солончаки,солонцы</a:t>
            </a:r>
            <a:endParaRPr lang="ru-RU" dirty="0"/>
          </a:p>
        </p:txBody>
      </p:sp>
      <p:pic>
        <p:nvPicPr>
          <p:cNvPr id="4" name="Содержимое 3" descr="http://www.odnoselchane.ru/images/photogallery/cache/wm_546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Свидина</a:t>
            </a:r>
            <a:endParaRPr lang="ru-RU" dirty="0"/>
          </a:p>
        </p:txBody>
      </p:sp>
      <p:pic>
        <p:nvPicPr>
          <p:cNvPr id="4" name="Содержимое 3" descr="http://www.treespk.ru/upload/resize_cache/iblock/601/350_1000_10240811ca8906714d1a9f41f2f5b358d/6011be496ccd8b3d4f32962e0fbd0f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71531" cy="497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 </a:t>
            </a:r>
            <a:r>
              <a:rPr lang="ru-RU" dirty="0" err="1" smtClean="0"/>
              <a:t>Самурского</a:t>
            </a:r>
            <a:r>
              <a:rPr lang="ru-RU" dirty="0" smtClean="0"/>
              <a:t>  леса</a:t>
            </a:r>
            <a:br>
              <a:rPr lang="ru-RU" dirty="0" smtClean="0"/>
            </a:br>
            <a:r>
              <a:rPr lang="ru-RU" dirty="0" smtClean="0"/>
              <a:t>Косуля</a:t>
            </a:r>
            <a:endParaRPr lang="ru-RU" dirty="0"/>
          </a:p>
        </p:txBody>
      </p:sp>
      <p:pic>
        <p:nvPicPr>
          <p:cNvPr id="4" name="Содержимое 3" descr="http://gazeta.a42.ru/images/lenta/138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5"/>
            <a:ext cx="684076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Камышовый  кот</a:t>
            </a:r>
            <a:endParaRPr lang="ru-RU" dirty="0"/>
          </a:p>
        </p:txBody>
      </p:sp>
      <p:pic>
        <p:nvPicPr>
          <p:cNvPr id="4" name="Содержимое 3" descr="http://animalsmore.files.wordpress.com/2010/08/jungle-cat1.jpg?w=600&amp;h=49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Кавказский  фазан</a:t>
            </a:r>
            <a:endParaRPr lang="ru-RU" dirty="0"/>
          </a:p>
        </p:txBody>
      </p:sp>
      <p:pic>
        <p:nvPicPr>
          <p:cNvPr id="4" name="Содержимое 3" descr="http://www.agroru.com/upload/images/74/745623/1x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Кабан</a:t>
            </a:r>
            <a:endParaRPr lang="ru-RU" dirty="0"/>
          </a:p>
        </p:txBody>
      </p:sp>
      <p:pic>
        <p:nvPicPr>
          <p:cNvPr id="4" name="Содержимое 3" descr="http://32.unise.ru/files/news/2012/11/06/news_06112012_562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562462" cy="53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4" name="Содержимое 3" descr="http://img1.liveinternet.ru/images/attach/c/2/70/330/70330886_vydra_neshi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255" y="1600200"/>
            <a:ext cx="63654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Куница</a:t>
            </a:r>
            <a:endParaRPr lang="ru-RU" dirty="0"/>
          </a:p>
        </p:txBody>
      </p:sp>
      <p:pic>
        <p:nvPicPr>
          <p:cNvPr id="4" name="Содержимое 3" descr="http://www.valstietis.lt/var/ezwebin_site/storage/images/pradzia/patarimai/zvejyba-ir-medziokle/kretingiskius-puola-kiaunes/1431279-1-lit-LT/Kretingiskius-puola-kiaunes_img_newsarticle5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62931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Енот</a:t>
            </a:r>
            <a:endParaRPr lang="ru-RU" dirty="0"/>
          </a:p>
        </p:txBody>
      </p:sp>
      <p:pic>
        <p:nvPicPr>
          <p:cNvPr id="4" name="Содержимое 3" descr="http://www.zagony.ru/admin_new/foto/2009-2-19/1235048833/fotopodborka_chetverga_101_foto_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416824" cy="5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 мир  полупустынь</a:t>
            </a:r>
            <a:br>
              <a:rPr lang="ru-RU" dirty="0" smtClean="0"/>
            </a:br>
            <a:r>
              <a:rPr lang="ru-RU" dirty="0" smtClean="0"/>
              <a:t>Барсук</a:t>
            </a:r>
            <a:endParaRPr lang="ru-RU" dirty="0"/>
          </a:p>
        </p:txBody>
      </p:sp>
      <p:pic>
        <p:nvPicPr>
          <p:cNvPr id="4" name="Содержимое 3" descr="http://dompolnajachasa.at.ua/_pu/17/361872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Тушканчик</a:t>
            </a:r>
            <a:endParaRPr lang="ru-RU" dirty="0"/>
          </a:p>
        </p:txBody>
      </p:sp>
      <p:pic>
        <p:nvPicPr>
          <p:cNvPr id="4" name="Содержимое 3" descr="http://szmn.sbras.ru/picts/Mammalia/Allactaga_elater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Терско-кумская</a:t>
            </a:r>
            <a:r>
              <a:rPr lang="ru-RU" dirty="0" smtClean="0"/>
              <a:t> и Приморская  низменность</a:t>
            </a:r>
            <a:endParaRPr lang="ru-RU" dirty="0"/>
          </a:p>
        </p:txBody>
      </p:sp>
      <p:pic>
        <p:nvPicPr>
          <p:cNvPr id="4" name="Содержимое 3" descr="http://humangarden.ru/nat/foto/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9127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25335" y="3244334"/>
            <a:ext cx="34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Злаково</a:t>
            </a:r>
            <a:r>
              <a:rPr lang="ru-RU" dirty="0" smtClean="0"/>
              <a:t>-  полынная  полупустыня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Песчанки</a:t>
            </a:r>
            <a:endParaRPr lang="ru-RU" dirty="0"/>
          </a:p>
        </p:txBody>
      </p:sp>
      <p:pic>
        <p:nvPicPr>
          <p:cNvPr id="4" name="Содержимое 3" descr="http://s015.radikal.ru/i333/1206/ce/dc1b1e598fd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 слепыш  занесен в международную Красную  Книгу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chiburyastik.ru/uploads/posts/2011-03/1223475508_giant_mole_rat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256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Лисица- корсак</a:t>
            </a:r>
            <a:endParaRPr lang="ru-RU" dirty="0"/>
          </a:p>
        </p:txBody>
      </p:sp>
      <p:pic>
        <p:nvPicPr>
          <p:cNvPr id="4" name="Содержимое 3" descr="http://forum.ngs.ru/preview/forum/upload_files/1ac22a185ca952555ae306ee1652c450_90c9a6a9ce56d7b5cb65275b23166e0a_131045281614_800p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530" y="1600200"/>
            <a:ext cx="67729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Сайгак - степная антилопа, - внесена  в Красную книгу Всемирного союза охраны природы</a:t>
            </a:r>
            <a:br>
              <a:rPr lang="ru-RU" sz="2000" dirty="0" smtClean="0"/>
            </a:br>
            <a:r>
              <a:rPr lang="ru-RU" sz="2000" dirty="0" smtClean="0"/>
              <a:t>Это удивительное животное, пережившее мамонтов и тарпанов, туров и диких лошадей, оказалось на грани исчезновения.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technologijos.lt/upload/image/n/mokslas/gamta_ir_biologija/S-26500/nuotrauka-50523/antilopes_1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7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Орел-  могильник. </a:t>
            </a:r>
            <a:r>
              <a:rPr lang="ru-RU" sz="1800" b="1" u="sng" dirty="0" smtClean="0"/>
              <a:t>Свое прозвище могильник получил из-за характерной для него манеры присаживаться на отдых на вершины могильных курганов или особых глинобитных построек, обозначающих места захоронений.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www.birds-online.ru/wiki/images/b/b8/AquHel_pho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59"/>
            <a:ext cx="5167516" cy="55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Орел- </a:t>
            </a:r>
            <a:r>
              <a:rPr lang="ru-RU" dirty="0" err="1" smtClean="0"/>
              <a:t>курганник</a:t>
            </a:r>
            <a:endParaRPr lang="ru-RU" dirty="0"/>
          </a:p>
        </p:txBody>
      </p:sp>
      <p:pic>
        <p:nvPicPr>
          <p:cNvPr id="4" name="Содержимое 3" descr="http://www.hawar-islands.com/blog/media/blogs/kuwait/I-Eagle_J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Жаворонок</a:t>
            </a:r>
            <a:endParaRPr lang="ru-RU" dirty="0"/>
          </a:p>
        </p:txBody>
      </p:sp>
      <p:pic>
        <p:nvPicPr>
          <p:cNvPr id="4" name="Содержимое 3" descr="http://www.zoovet.ru/pet/69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Предгорный  Дагестан</a:t>
            </a:r>
            <a:endParaRPr lang="ru-RU" dirty="0"/>
          </a:p>
        </p:txBody>
      </p:sp>
      <p:pic>
        <p:nvPicPr>
          <p:cNvPr id="4" name="Содержимое 3" descr="http://kk.convdocs.org/pars_docs/refs/86/85310/85310_html_m6e3e7f7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Держи- </a:t>
            </a:r>
            <a:r>
              <a:rPr lang="ru-RU" sz="1400" dirty="0" err="1" smtClean="0"/>
              <a:t>дерево.У</a:t>
            </a:r>
            <a:r>
              <a:rPr lang="ru-RU" sz="1400" dirty="0" smtClean="0"/>
              <a:t> этого дерева два вида колючек. С одной стороны ветки колючки прямые и направлены косо вверх, а с противоположной стороны они </a:t>
            </a:r>
            <a:r>
              <a:rPr lang="ru-RU" sz="1400" dirty="0" err="1" smtClean="0"/>
              <a:t>кривые,как</a:t>
            </a:r>
            <a:r>
              <a:rPr lang="ru-RU" sz="1400" dirty="0" smtClean="0"/>
              <a:t> рыболовные крючки. Первые </a:t>
            </a:r>
            <a:r>
              <a:rPr lang="ru-RU" sz="1400" dirty="0" err="1" smtClean="0"/>
              <a:t>колют,а</a:t>
            </a:r>
            <a:r>
              <a:rPr lang="ru-RU" sz="1400" dirty="0" smtClean="0"/>
              <a:t> вторые не </a:t>
            </a:r>
            <a:r>
              <a:rPr lang="ru-RU" sz="1400" dirty="0" err="1" smtClean="0"/>
              <a:t>выпускают.Так</a:t>
            </a:r>
            <a:r>
              <a:rPr lang="ru-RU" sz="1400" dirty="0" smtClean="0"/>
              <a:t> что в эти заросли лучше не попадать.</a:t>
            </a:r>
            <a:br>
              <a:rPr lang="ru-RU" sz="1400" dirty="0" smtClean="0"/>
            </a:br>
            <a:r>
              <a:rPr lang="ru-RU" sz="1400" dirty="0" smtClean="0"/>
              <a:t>Другое название «</a:t>
            </a:r>
            <a:r>
              <a:rPr lang="ru-RU" sz="1400" dirty="0" err="1" smtClean="0"/>
              <a:t>палиурус</a:t>
            </a:r>
            <a:r>
              <a:rPr lang="ru-RU" sz="1400" dirty="0" smtClean="0"/>
              <a:t>» - от </a:t>
            </a:r>
            <a:r>
              <a:rPr lang="ru-RU" sz="1400" dirty="0" err="1" smtClean="0"/>
              <a:t>греч.Paliurus</a:t>
            </a:r>
            <a:r>
              <a:rPr lang="ru-RU" sz="1400" dirty="0" smtClean="0"/>
              <a:t>  - так назывался колючий кустарник для живых изгородей. Еще одно название – «Христовы тернии».Считается, что именно из этого растения римляне сплели терновый венец для Иисуса Христа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bi-summerschool2007.narod.ru/flowers/sev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Крушина  Палласа</a:t>
            </a:r>
            <a:endParaRPr lang="ru-RU" dirty="0"/>
          </a:p>
        </p:txBody>
      </p:sp>
      <p:pic>
        <p:nvPicPr>
          <p:cNvPr id="4" name="Содержимое 3" descr="http://fitoapteka.com/cache/imagick_971abf170ca62aad0930daa6eb723937ee3829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19" y="1600200"/>
            <a:ext cx="33401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Полынь</a:t>
            </a:r>
            <a:endParaRPr lang="ru-RU" dirty="0"/>
          </a:p>
        </p:txBody>
      </p:sp>
      <p:pic>
        <p:nvPicPr>
          <p:cNvPr id="4" name="Содержимое 3" descr="http://900igr.net/datai/geografija/Palearkticheskaja/0013-044-Pustyni-Rasteni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Пушистый дуб</a:t>
            </a:r>
            <a:endParaRPr lang="ru-RU" dirty="0"/>
          </a:p>
        </p:txBody>
      </p:sp>
      <p:pic>
        <p:nvPicPr>
          <p:cNvPr id="4" name="Содержимое 3" descr="http://www.forest.ru/rus/basics/glossary/images/dub95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7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Терн</a:t>
            </a:r>
            <a:endParaRPr lang="ru-RU" dirty="0"/>
          </a:p>
        </p:txBody>
      </p:sp>
      <p:pic>
        <p:nvPicPr>
          <p:cNvPr id="4" name="Содержимое 3" descr="http://img1.liveinternet.ru/images/foto/b/3/548/2180548/f_159788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344816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Боярышник</a:t>
            </a:r>
            <a:endParaRPr lang="ru-RU" dirty="0"/>
          </a:p>
        </p:txBody>
      </p:sp>
      <p:pic>
        <p:nvPicPr>
          <p:cNvPr id="4" name="Содержимое 3" descr="http://www.vashsad.ua/downloads/image/encyclopedia/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7874" cy="52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Косуля</a:t>
            </a:r>
            <a:endParaRPr lang="ru-RU" dirty="0"/>
          </a:p>
        </p:txBody>
      </p:sp>
      <p:pic>
        <p:nvPicPr>
          <p:cNvPr id="6" name="Содержимое 5" descr="http://www.chitalnya.ru/upload/263/762586254626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68863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Бурый  медведь</a:t>
            </a:r>
            <a:endParaRPr lang="ru-RU" dirty="0"/>
          </a:p>
        </p:txBody>
      </p:sp>
      <p:pic>
        <p:nvPicPr>
          <p:cNvPr id="4" name="Содержимое 3" descr="http://www.monitorulvn.ro/images/iulie/10iulie/6proiect-ursi838-IRE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359" y="1600200"/>
            <a:ext cx="59692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Рыси</a:t>
            </a:r>
            <a:endParaRPr lang="ru-RU" dirty="0"/>
          </a:p>
        </p:txBody>
      </p:sp>
      <p:pic>
        <p:nvPicPr>
          <p:cNvPr id="4" name="Содержимое 3" descr="http://gif-and-jpeg.ru/d/39726-2/jivotniy_mir22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Дятел</a:t>
            </a:r>
            <a:endParaRPr lang="ru-RU" dirty="0"/>
          </a:p>
        </p:txBody>
      </p:sp>
      <p:pic>
        <p:nvPicPr>
          <p:cNvPr id="4" name="Содержимое 3" descr="http://www.rbcu.ru/upload/forum/upload/666/138_A13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Фазан</a:t>
            </a:r>
            <a:endParaRPr lang="ru-RU" dirty="0"/>
          </a:p>
        </p:txBody>
      </p:sp>
      <p:pic>
        <p:nvPicPr>
          <p:cNvPr id="4" name="Содержимое 3" descr="http://stat11.privet.ru/lr/0817701aa614382207f98b45c674e8c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28092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Куропатки</a:t>
            </a:r>
            <a:endParaRPr lang="ru-RU" dirty="0"/>
          </a:p>
        </p:txBody>
      </p:sp>
      <p:pic>
        <p:nvPicPr>
          <p:cNvPr id="4" name="Содержимое 3" descr="http://www.fotoregion.ru/data/media/2/IMG_81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92087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Внутренний горный Дагестан</a:t>
            </a:r>
            <a:endParaRPr lang="ru-RU" dirty="0"/>
          </a:p>
        </p:txBody>
      </p:sp>
      <p:pic>
        <p:nvPicPr>
          <p:cNvPr id="4" name="Содержимое 3" descr="http://www.rgo.ru/wp-content/uploads/2012/01/Lanshafty-vnutrigornogo-Dagesta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124744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Серая полынь </a:t>
            </a:r>
            <a:endParaRPr lang="ru-RU" dirty="0"/>
          </a:p>
        </p:txBody>
      </p:sp>
      <p:pic>
        <p:nvPicPr>
          <p:cNvPr id="4" name="Содержимое 3" descr="http://fromserge.narod.ru/Artemisia/Artemisia_ludoviciana_Silver_King_White_sa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4" name="Содержимое 3" descr="http://img1.liveinternet.ru/images/attach/c/2/84/599/84599017_36348200midd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34481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pic>
        <p:nvPicPr>
          <p:cNvPr id="4" name="Содержимое 3" descr="http://www.edu54.ru/sites/default/files/images/2011/07/dacdc9b9eb581afa58ccf6df37a60d0ba1c89205.pre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1926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Береза  Радде с  розовой  корой</a:t>
            </a:r>
            <a:endParaRPr lang="ru-RU" dirty="0"/>
          </a:p>
        </p:txBody>
      </p:sp>
      <p:pic>
        <p:nvPicPr>
          <p:cNvPr id="4" name="Содержимое 3" descr="http://simatika.ru/img/600/600/19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424" y="1600200"/>
            <a:ext cx="44811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</a:t>
            </a:r>
            <a:endParaRPr lang="ru-RU" dirty="0"/>
          </a:p>
        </p:txBody>
      </p:sp>
      <p:pic>
        <p:nvPicPr>
          <p:cNvPr id="4" name="Содержимое 3" descr="http://img222.imageshack.us/img222/7884/0001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250" y="1600200"/>
            <a:ext cx="44874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Граб</a:t>
            </a:r>
            <a:endParaRPr lang="ru-RU" dirty="0"/>
          </a:p>
        </p:txBody>
      </p:sp>
      <p:pic>
        <p:nvPicPr>
          <p:cNvPr id="4" name="Содержимое 3" descr="http://www.ebitki.com/img/herbs/carpinus_betulu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988" y="1600200"/>
            <a:ext cx="26900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Липа</a:t>
            </a:r>
            <a:endParaRPr lang="ru-RU" dirty="0"/>
          </a:p>
        </p:txBody>
      </p:sp>
      <p:pic>
        <p:nvPicPr>
          <p:cNvPr id="4" name="Содержимое 3" descr="http://img1.liveinternet.ru/images/foto/c/0/apps/3/296/3296505_lip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Ясень</a:t>
            </a:r>
            <a:endParaRPr lang="ru-RU" dirty="0"/>
          </a:p>
        </p:txBody>
      </p:sp>
      <p:pic>
        <p:nvPicPr>
          <p:cNvPr id="4" name="Содержимое 3" descr="http://s013.radikal.ru/i323/1208/46/19b590e251d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487" y="1600200"/>
            <a:ext cx="5757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4" name="Содержимое 3" descr="http://shkolazhizni.ru/img/content/i57/5742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41189"/>
            <a:ext cx="4572000" cy="44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Высокогорный Дагестан</a:t>
            </a:r>
            <a:endParaRPr lang="ru-RU" dirty="0"/>
          </a:p>
        </p:txBody>
      </p:sp>
      <p:pic>
        <p:nvPicPr>
          <p:cNvPr id="4" name="Содержимое 3" descr="http://www.lingvenok.ru/files/gallery/6_12509236582219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2088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Субальпийские  </a:t>
            </a:r>
            <a:r>
              <a:rPr lang="ru-RU" dirty="0" err="1" smtClean="0"/>
              <a:t>луга.Рододендрон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&amp;Pcy;&amp;rcy;&amp;icy;&amp;rcy;&amp;ocy;&amp;dcy;&amp;ncy;&amp;ycy;&amp;iecy; &amp;zcy;&amp;ocy;&amp;ncy;&amp;ycy; &amp;kcy;&amp;acy;&amp;vcy;&amp;kcy;&amp;acy;&amp;zcy;&amp;acy;. &amp;Vcy;&amp;ycy;&amp;scy;&amp;ocy;&amp;kcy;&amp;ocy;&amp;gcy;&amp;ocy;&amp;rcy;&amp;ncy;&amp;ycy;&amp;jcy; &amp;pcy;&amp;ocy;&amp;yacy;&amp;scy; &amp;scy;&amp;ncy;&amp;iecy;&amp;zhcy;&amp;ncy;&amp;icy;&amp;kcy;&amp;ocy;&amp;vcy; &amp;icy; &amp;lcy;&amp;iecy;&amp;dcy;&amp;ncy;&amp;icy;&amp;kcy;&amp;ocy;&amp;vcy;. &amp;Scy;&amp;ucy;&amp;bcy;&amp;acy;&amp;lcy;&amp;softcy;&amp;pcy;&amp;icy;&amp;jcy;&amp;scy;&amp;kcy;&amp;icy;&amp;iecy; &amp;lcy;&amp;ucy;&amp;gcy;&amp;acy; &amp;scy; &amp;zcy;&amp;acy;&amp;rcy;&amp;ocy;&amp;scy;&amp;lcy;&amp;yacy;&amp;mcy;&amp;icy; &amp;kcy;&amp;acy;&amp;vcy;&amp;kcy;&amp;acy;&amp;zcy;&amp;scy;&amp;kcy;&amp;ocy;&amp;gcy;&amp;ocy; &amp;rcy;&amp;ocy;&amp;dcy;&amp;ocy;&amp;dcy;&amp;iecy;&amp;ncy;&amp;dcy;&amp;rcy;&amp;ocy;&amp;ncy;&amp;acy;. &amp;Bcy;&amp;ucy;&amp;kcy;&amp;ocy;&amp;vcy;&amp;ycy;&amp;iecy; &amp;lcy;&amp;iecy;&amp;scy;&amp;acy;. &amp;Lcy;&amp;iecy;&amp;scy;&amp;ncy;&amp;ocy;&amp;jcy; &amp;pcy;&amp;ocy;&amp;yacy;&amp;scy;. &amp;Ncy;&amp;icy;&amp;zcy;&amp;kcy;&amp;ocy;&amp;tcy;&amp;rcy;&amp;acy;&amp;vcy;&amp;ncy;&amp;ycy;&amp;iecy; &amp;acy;&amp;lcy;&amp;softcy;&amp;pcy;&amp;icy;&amp;jcy;&amp;scy;&amp;kcy;&amp;icy;&amp;iecy; &amp;lcy;&amp;ucy;&amp;gcy;&amp;acy;. &amp;IEcy;&amp;lcy;&amp;ocy;&amp;vcy;&amp;ocy;-&amp;pcy;&amp;icy;&amp;khcy;&amp;tcy;&amp;ocy;&amp;vcy;&amp;ycy;&amp;jcy; &amp;lcy;&amp;iecy;&amp;scy;. &amp;Lcy;&amp;iecy;&amp;scy;&amp;ocy;&amp;scy;&amp;tcy;&amp;iecy;&amp;pcy;&amp;soft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008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Верблюжья  колючка</a:t>
            </a:r>
            <a:endParaRPr lang="ru-RU" dirty="0"/>
          </a:p>
        </p:txBody>
      </p:sp>
      <p:pic>
        <p:nvPicPr>
          <p:cNvPr id="4" name="Содержимое 3" descr="http://venividi.ru/files/img/5880/1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48619"/>
            <a:ext cx="6667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Голубая  скабиоза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swallowtailgardenseeds.com/assets/scabiosa_blue_note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560840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Розовая ромашка</a:t>
            </a:r>
            <a:endParaRPr lang="ru-RU" dirty="0"/>
          </a:p>
        </p:txBody>
      </p:sp>
      <p:pic>
        <p:nvPicPr>
          <p:cNvPr id="4" name="Содержимое 3" descr="http://img1.liveinternet.ru/images/foto/1/983835/f_15607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124744"/>
            <a:ext cx="81369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Девясил</a:t>
            </a:r>
            <a:endParaRPr lang="ru-RU" dirty="0"/>
          </a:p>
        </p:txBody>
      </p:sp>
      <p:pic>
        <p:nvPicPr>
          <p:cNvPr id="4" name="Содержимое 3" descr="http://www.tumentoday.ru/wp-content/uploads/2011/02/32-06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056785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Васильки</a:t>
            </a:r>
            <a:endParaRPr lang="ru-RU" dirty="0"/>
          </a:p>
        </p:txBody>
      </p:sp>
      <p:pic>
        <p:nvPicPr>
          <p:cNvPr id="4" name="Содержимое 3" descr="http://dlm3.meta.ua/pic/0/24/11/NEvbtDYvf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80920" cy="47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Гвоздики  луговые</a:t>
            </a:r>
            <a:endParaRPr lang="ru-RU" dirty="0"/>
          </a:p>
        </p:txBody>
      </p:sp>
      <p:pic>
        <p:nvPicPr>
          <p:cNvPr id="4" name="Содержимое 3" descr="http://fealot.ru/images/Pl2fFz3NQJkOugwHDCWxvtiV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Мятлик  </a:t>
            </a:r>
            <a:r>
              <a:rPr lang="ru-RU" dirty="0" err="1" smtClean="0"/>
              <a:t>луговой.Альпийские</a:t>
            </a:r>
            <a:r>
              <a:rPr lang="ru-RU" dirty="0" smtClean="0"/>
              <a:t>  луга.</a:t>
            </a:r>
            <a:endParaRPr lang="ru-RU" dirty="0"/>
          </a:p>
        </p:txBody>
      </p:sp>
      <p:pic>
        <p:nvPicPr>
          <p:cNvPr id="4" name="Содержимое 3" descr="http://www.wildlife-gardening.org.uk/wp-content/uploads/2011/03/wee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2879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Желтый  клевер</a:t>
            </a:r>
            <a:endParaRPr lang="ru-RU" dirty="0"/>
          </a:p>
        </p:txBody>
      </p:sp>
      <p:pic>
        <p:nvPicPr>
          <p:cNvPr id="4" name="Содержимое 3" descr="http://img-fotki.yandex.ru/get/4807/nickhudyakov.9/0_4fff0_26010d36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778" y="1600200"/>
            <a:ext cx="64084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Синие  колокольчики</a:t>
            </a:r>
            <a:endParaRPr lang="ru-RU" dirty="0"/>
          </a:p>
        </p:txBody>
      </p:sp>
      <p:pic>
        <p:nvPicPr>
          <p:cNvPr id="4" name="Содержимое 3" descr="http://www.bdkr.ru/poperechnaya_mnogole/campanula_peraicif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 мир  Высокогорного  Дагестана</a:t>
            </a:r>
            <a:endParaRPr lang="ru-RU" dirty="0"/>
          </a:p>
        </p:txBody>
      </p:sp>
      <p:pic>
        <p:nvPicPr>
          <p:cNvPr id="4" name="Содержимое 3" descr="http://www.livt.net/Clt/Ani/Cho/Mam/Atd/Cpr/cpr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6886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Дагестанский  тур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Внешний вид.</a:t>
            </a:r>
            <a:r>
              <a:rPr lang="ru-RU" dirty="0" smtClean="0"/>
              <a:t> Крупное животное с невысокими, сравнительно толстыми и сильными ногами, довольно тонкой шеей, пропорциональной головой и коротким хвостом, заметно выступающим из меха. Длина тела около 150 см, высота в холке около 100 см, вес 70—80 кг. На горле у самцов длинная борода. В целом по виду очень напоминает домашнего козла. Как самцы, так и самки имеют рога.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Колючий полукустарник, реже — травянистое многолетнее растение семейства бобовых, до 1 м высотой. Характерны глубоко уходящие в землю корни, корневая система может достигать 10 м длиной, что способствует обеспечению водой в условиях пустыни.</a:t>
            </a:r>
            <a:br>
              <a:rPr lang="ru-RU" sz="2000" dirty="0" smtClean="0"/>
            </a:br>
            <a:r>
              <a:rPr lang="ru-RU" sz="2000" dirty="0" smtClean="0"/>
              <a:t>Верблюжья  колючка-  перекати  поле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&amp;Vcy;&amp;iecy;&amp;rcy;&amp;bcy;&amp;lcy;&amp;yucy;&amp;zhcy;&amp;softcy;&amp;yacy; &amp;kcy;&amp;ocy;&amp;lcy;&amp;yucy;&amp;chcy;&amp;kcy;&amp;acy;. &amp;Pcy;&amp;iecy;&amp;rcy;&amp;iecy;&amp;kcy;&amp;acy;&amp;tcy;&amp;icy;-&amp;pcy;&amp;ocy;&amp;lcy;&amp;ie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Безоаровый</a:t>
            </a:r>
            <a:r>
              <a:rPr lang="ru-RU" dirty="0" smtClean="0"/>
              <a:t>  козел</a:t>
            </a:r>
            <a:endParaRPr lang="ru-RU" dirty="0"/>
          </a:p>
        </p:txBody>
      </p:sp>
      <p:pic>
        <p:nvPicPr>
          <p:cNvPr id="4" name="Содержимое 3" descr="http://www.megabook.ru/MObjects2/data/pict2008/04a05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8245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Серна</a:t>
            </a:r>
            <a:endParaRPr lang="ru-RU" dirty="0"/>
          </a:p>
        </p:txBody>
      </p:sp>
      <p:pic>
        <p:nvPicPr>
          <p:cNvPr id="4" name="Содержимое 3" descr="http://kartiny.ucoz.ru/_ph/98/2589067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476" y="1600200"/>
            <a:ext cx="5309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Темно-бурый  медведь</a:t>
            </a:r>
            <a:endParaRPr lang="ru-RU" dirty="0"/>
          </a:p>
        </p:txBody>
      </p:sp>
      <p:pic>
        <p:nvPicPr>
          <p:cNvPr id="4" name="Содержимое 3" descr="http://www.bearplanet.ru/images/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4" name="Содержимое 3" descr="http://img1.liveinternet.ru/images/attach/c/6/91/9/91009825_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90" y="1600200"/>
            <a:ext cx="60286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" name="Содержимое 3" descr="http://unsveta.com/pics/1/186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Горная  индейка  -улар</a:t>
            </a:r>
            <a:endParaRPr lang="ru-RU" dirty="0"/>
          </a:p>
        </p:txBody>
      </p:sp>
      <p:pic>
        <p:nvPicPr>
          <p:cNvPr id="4" name="Содержимое 3" descr="http://www.heartattack.narod.ru/photo4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26469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Кеклик</a:t>
            </a:r>
            <a:endParaRPr lang="ru-RU" dirty="0"/>
          </a:p>
        </p:txBody>
      </p:sp>
      <p:pic>
        <p:nvPicPr>
          <p:cNvPr id="4" name="Содержимое 3" descr="http://i028.radikal.ru/1104/4b/c1f1161e97d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Альпийская  галка</a:t>
            </a:r>
            <a:endParaRPr lang="ru-RU" dirty="0"/>
          </a:p>
        </p:txBody>
      </p:sp>
      <p:pic>
        <p:nvPicPr>
          <p:cNvPr id="4" name="Содержимое 3" descr="http://www.wheelsofitaly.com/wiki/images/a/af/Alpenkauw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Кавказский  тетерев</a:t>
            </a:r>
            <a:endParaRPr lang="ru-RU" dirty="0"/>
          </a:p>
        </p:txBody>
      </p:sp>
      <p:pic>
        <p:nvPicPr>
          <p:cNvPr id="4" name="Содержимое 3" descr="http://900igr.net/datai/okruzhajuschij-mir/Orenburgskaja-oblast/0051-038-Tetere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2" y="1639094"/>
            <a:ext cx="59721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Орел</a:t>
            </a:r>
            <a:endParaRPr lang="ru-RU" dirty="0"/>
          </a:p>
        </p:txBody>
      </p:sp>
      <p:pic>
        <p:nvPicPr>
          <p:cNvPr id="4" name="Содержимое 3" descr="http://files.myopera.com/bradrandy/blog/1266302579Ur5FQ6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203" y="1600200"/>
            <a:ext cx="50375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Кустарник  солянки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tiande-zakaz.ucoz.ua/katalog-bad/str27-kus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008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  мои орлы!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Высокого  вам  полета!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365</Words>
  <Application>Microsoft Office PowerPoint</Application>
  <PresentationFormat>Экран (4:3)</PresentationFormat>
  <Paragraphs>95</Paragraphs>
  <Slides>90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4" baseType="lpstr">
      <vt:lpstr>Arial</vt:lpstr>
      <vt:lpstr>Calibri</vt:lpstr>
      <vt:lpstr>Monotype Corsiva</vt:lpstr>
      <vt:lpstr>Тема Office</vt:lpstr>
      <vt:lpstr>  Природные комплексы Дагестана Подготовил: учитель географии,МКОУ «Султанянгиюртовской СОШ им.Ю.Акаева»,Кизилюртовский район,РД </vt:lpstr>
      <vt:lpstr>Высотная  поясность </vt:lpstr>
      <vt:lpstr>Низменный  Дагестан. Почвы светло-каштановые, солончаки,солонцы</vt:lpstr>
      <vt:lpstr>Терско-кумская и Приморская  низменность</vt:lpstr>
      <vt:lpstr>Полынь</vt:lpstr>
      <vt:lpstr>Серая полынь </vt:lpstr>
      <vt:lpstr>Верблюжья  колючка</vt:lpstr>
      <vt:lpstr>Колючий полукустарник, реже — травянистое многолетнее растение семейства бобовых, до 1 м высотой. Характерны глубоко уходящие в землю корни, корневая система может достигать 10 м длиной, что способствует обеспечению водой в условиях пустыни. Верблюжья  колючка-  перекати  поле </vt:lpstr>
      <vt:lpstr>Кустарник  солянки </vt:lpstr>
      <vt:lpstr>Бородавчатая  лебеда </vt:lpstr>
      <vt:lpstr>Долина  дельты  Терека и  Самура растут широколиственные  леса</vt:lpstr>
      <vt:lpstr>Граб</vt:lpstr>
      <vt:lpstr>Дуб</vt:lpstr>
      <vt:lpstr>Ольха  черная</vt:lpstr>
      <vt:lpstr>Клен</vt:lpstr>
      <vt:lpstr>Лещина </vt:lpstr>
      <vt:lpstr>Грецкий  орех </vt:lpstr>
      <vt:lpstr>Самурский  лес </vt:lpstr>
      <vt:lpstr>Дельта реки  Самур</vt:lpstr>
      <vt:lpstr> Лианы  в  Самурском  лесу </vt:lpstr>
      <vt:lpstr>Дикий виноград </vt:lpstr>
      <vt:lpstr>Плющ</vt:lpstr>
      <vt:lpstr>Павой-лиана </vt:lpstr>
      <vt:lpstr>Обвойник </vt:lpstr>
      <vt:lpstr>Кизил</vt:lpstr>
      <vt:lpstr>Айва</vt:lpstr>
      <vt:lpstr>мушмула</vt:lpstr>
      <vt:lpstr>Алыча</vt:lpstr>
      <vt:lpstr>Боярышник</vt:lpstr>
      <vt:lpstr>Свидина</vt:lpstr>
      <vt:lpstr>Животные  Самурского  леса Косуля</vt:lpstr>
      <vt:lpstr>Камышовый  кот</vt:lpstr>
      <vt:lpstr>Кавказский  фазан</vt:lpstr>
      <vt:lpstr>Кабан</vt:lpstr>
      <vt:lpstr>Выдра</vt:lpstr>
      <vt:lpstr>Куница</vt:lpstr>
      <vt:lpstr>Енот</vt:lpstr>
      <vt:lpstr>Животный  мир  полупустынь Барсук</vt:lpstr>
      <vt:lpstr>Тушканчик</vt:lpstr>
      <vt:lpstr>Песчанки</vt:lpstr>
      <vt:lpstr>Вид  слепыш  занесен в международную Красную  Книгу </vt:lpstr>
      <vt:lpstr>Лисица- корсак</vt:lpstr>
      <vt:lpstr>Сайгак - степная антилопа, - внесена  в Красную книгу Всемирного союза охраны природы Это удивительное животное, пережившее мамонтов и тарпанов, туров и диких лошадей, оказалось на грани исчезновения. </vt:lpstr>
      <vt:lpstr>Орел-  могильник. Свое прозвище могильник получил из-за характерной для него манеры присаживаться на отдых на вершины могильных курганов или особых глинобитных построек, обозначающих места захоронений.  </vt:lpstr>
      <vt:lpstr>Орел- курганник</vt:lpstr>
      <vt:lpstr>Жаворонок</vt:lpstr>
      <vt:lpstr>Предгорный  Дагестан</vt:lpstr>
      <vt:lpstr>Держи- дерево.У этого дерева два вида колючек. С одной стороны ветки колючки прямые и направлены косо вверх, а с противоположной стороны они кривые,как рыболовные крючки. Первые колют,а вторые не выпускают.Так что в эти заросли лучше не попадать. Другое название «палиурус» - от греч.Paliurus  - так назывался колючий кустарник для живых изгородей. Еще одно название – «Христовы тернии».Считается, что именно из этого растения римляне сплели терновый венец для Иисуса Христа </vt:lpstr>
      <vt:lpstr>Крушина  Палласа</vt:lpstr>
      <vt:lpstr>Пушистый дуб</vt:lpstr>
      <vt:lpstr>Терн</vt:lpstr>
      <vt:lpstr>Боярышник</vt:lpstr>
      <vt:lpstr>Косуля</vt:lpstr>
      <vt:lpstr>Бурый  медведь</vt:lpstr>
      <vt:lpstr>Рыси</vt:lpstr>
      <vt:lpstr>Дятел</vt:lpstr>
      <vt:lpstr>Фазан</vt:lpstr>
      <vt:lpstr>Куропатки</vt:lpstr>
      <vt:lpstr>Внутренний горный Дагестан</vt:lpstr>
      <vt:lpstr>Сосна</vt:lpstr>
      <vt:lpstr>Береза</vt:lpstr>
      <vt:lpstr>Береза  Радде с  розовой  корой</vt:lpstr>
      <vt:lpstr>Бук</vt:lpstr>
      <vt:lpstr>Граб</vt:lpstr>
      <vt:lpstr>Липа</vt:lpstr>
      <vt:lpstr>Ясень</vt:lpstr>
      <vt:lpstr>Осина</vt:lpstr>
      <vt:lpstr>Высокогорный Дагестан</vt:lpstr>
      <vt:lpstr>Субальпийские  луга.Рододендрон.</vt:lpstr>
      <vt:lpstr>Голубая  скабиоза </vt:lpstr>
      <vt:lpstr>Розовая ромашка</vt:lpstr>
      <vt:lpstr>Девясил</vt:lpstr>
      <vt:lpstr>Васильки</vt:lpstr>
      <vt:lpstr>Гвоздики  луговые</vt:lpstr>
      <vt:lpstr>Мятлик  луговой.Альпийские  луга.</vt:lpstr>
      <vt:lpstr>Желтый  клевер</vt:lpstr>
      <vt:lpstr>Синие  колокольчики</vt:lpstr>
      <vt:lpstr>Животный  мир  Высокогорного  Дагестана</vt:lpstr>
      <vt:lpstr>Дагестанский  тур </vt:lpstr>
      <vt:lpstr>Безоаровый  козел</vt:lpstr>
      <vt:lpstr>Серна</vt:lpstr>
      <vt:lpstr>Темно-бурый  медведь</vt:lpstr>
      <vt:lpstr>Заяц</vt:lpstr>
      <vt:lpstr>Волк</vt:lpstr>
      <vt:lpstr>Горная  индейка  -улар</vt:lpstr>
      <vt:lpstr>Кеклик</vt:lpstr>
      <vt:lpstr>Альпийская  галка</vt:lpstr>
      <vt:lpstr>Кавказский  тетерев</vt:lpstr>
      <vt:lpstr>Орел</vt:lpstr>
      <vt:lpstr>ВЫ  мои орлы!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Супер</dc:creator>
  <cp:lastModifiedBy>Microsoft Office</cp:lastModifiedBy>
  <cp:revision>32</cp:revision>
  <dcterms:created xsi:type="dcterms:W3CDTF">2013-04-21T14:26:34Z</dcterms:created>
  <dcterms:modified xsi:type="dcterms:W3CDTF">2021-05-26T19:51:54Z</dcterms:modified>
</cp:coreProperties>
</file>