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67" r:id="rId11"/>
    <p:sldId id="266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9" autoAdjust="0"/>
  </p:normalViewPr>
  <p:slideViewPr>
    <p:cSldViewPr>
      <p:cViewPr varScale="1">
        <p:scale>
          <a:sx n="59" d="100"/>
          <a:sy n="59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Каспийское  </a:t>
            </a:r>
            <a:r>
              <a:rPr lang="ru-RU" dirty="0" err="1" smtClean="0"/>
              <a:t>море-самое</a:t>
            </a:r>
            <a:r>
              <a:rPr lang="ru-RU" dirty="0" smtClean="0"/>
              <a:t>  большое озеро  на  Земле</a:t>
            </a:r>
            <a:endParaRPr lang="ru-RU" dirty="0"/>
          </a:p>
        </p:txBody>
      </p:sp>
      <p:pic>
        <p:nvPicPr>
          <p:cNvPr id="4" name="Содержимое 3" descr="http://www.inforos.ru/media/2012/12/135577204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3"/>
            <a:ext cx="5905831" cy="35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239160"/>
            <a:ext cx="8784976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Подготовил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учитель </a:t>
            </a:r>
            <a:r>
              <a:rPr lang="ru-RU" sz="2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географии,МКОУ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«</a:t>
            </a:r>
            <a:r>
              <a:rPr lang="ru-RU" sz="2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Султанянгиюртовской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СОШ </a:t>
            </a:r>
            <a:r>
              <a:rPr lang="ru-RU" sz="2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им.Ю.Акаева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Взрослый наряд(розовый) они «надевают» на третьем году жизни. Общая длина тела - 130 см, птицы достигают массы 3,4-4 кг. На каждой ноге у них по 4 пальца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&amp;Ocy;&amp;bcy;&amp;ycy;&amp;kcy;&amp;ncy;&amp;ocy;&amp;vcy;&amp;iecy;&amp;ncy;&amp;ncy;&amp;ycy;&amp;jcy; &amp;fcy;&amp;lcy;&amp;acy;&amp;mcy;&amp;icy;&amp;ncy;&amp;gcy;&amp;ocy; (Phoenicopterus roseu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9127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Малый  баклан. Гнездится на </a:t>
            </a:r>
            <a:r>
              <a:rPr lang="ru-RU" sz="2800" dirty="0" err="1" smtClean="0"/>
              <a:t>деревях</a:t>
            </a:r>
            <a:r>
              <a:rPr lang="ru-RU" sz="2800" dirty="0" smtClean="0"/>
              <a:t>  или в зарослях тростника, в колониях обычно бывает от нескольких десятков до нескольких сотен гнезд</a:t>
            </a:r>
            <a:endParaRPr lang="ru-RU" sz="2800" dirty="0"/>
          </a:p>
        </p:txBody>
      </p:sp>
      <p:pic>
        <p:nvPicPr>
          <p:cNvPr id="4" name="Содержимое 3" descr="Малый баклан (Phalacrocorax pygmeus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91276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Р</a:t>
            </a:r>
            <a:r>
              <a:rPr lang="ru-RU" sz="1600" b="1" dirty="0" smtClean="0"/>
              <a:t>ОЗОВЫЙ </a:t>
            </a:r>
            <a:r>
              <a:rPr lang="ru-RU" sz="2400" b="1" dirty="0" smtClean="0"/>
              <a:t>пеликан</a:t>
            </a:r>
            <a:r>
              <a:rPr lang="ru-RU" sz="2400" dirty="0" smtClean="0"/>
              <a:t>   вес его достигает 10 кг, длина тела 170 сантиметров, размах крыльев – 3,5 метров. Свое название этот вид получил из-за оттенка пера, которое становится бледно-розовым на третьем году жизни птицы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hoto" descr="&amp;fcy;&amp;ocy;&amp;tcy;&amp;ocy;: &amp;Rcy;&amp;ocy;&amp;zcy;&amp;ocy;&amp;vcy;&amp;ycy;&amp;jcy; &amp;pcy;&amp;iecy;&amp;lcy;&amp;icy;&amp;kcy;&amp;acy;&amp;ncy;, [2000x3008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7525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Краснозобая</a:t>
            </a:r>
            <a:r>
              <a:rPr lang="ru-RU" dirty="0" smtClean="0"/>
              <a:t>  казарка</a:t>
            </a:r>
            <a:endParaRPr lang="ru-RU" dirty="0"/>
          </a:p>
        </p:txBody>
      </p:sp>
      <p:pic>
        <p:nvPicPr>
          <p:cNvPr id="4" name="Содержимое 3" descr="http://school.xvatit.com/images/e/e3/Sp198_type3_12893245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924" y="1600200"/>
            <a:ext cx="57701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  водах  </a:t>
            </a:r>
            <a:r>
              <a:rPr lang="ru-RU" sz="2700" dirty="0" err="1" smtClean="0"/>
              <a:t>Кизлярского</a:t>
            </a:r>
            <a:r>
              <a:rPr lang="ru-RU" sz="2700" dirty="0" smtClean="0"/>
              <a:t>  залива  обитают 67 видов рыб</a:t>
            </a:r>
            <a:br>
              <a:rPr lang="ru-RU" sz="2700" dirty="0" smtClean="0"/>
            </a:br>
            <a:r>
              <a:rPr lang="ru-RU" sz="2700" dirty="0" smtClean="0"/>
              <a:t> Каспийская  минога  занесен  в  Красную  книгу  России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http://tula-animal.ucoz.ru/caspiomyzon_wagner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6328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Кутум</a:t>
            </a:r>
            <a:endParaRPr lang="ru-RU" dirty="0"/>
          </a:p>
        </p:txBody>
      </p:sp>
      <p:pic>
        <p:nvPicPr>
          <p:cNvPr id="4" name="Содержимое 3" descr="http://forum.tatfish.com/userpix/2393___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Осетровые  рыбы</a:t>
            </a:r>
            <a:endParaRPr lang="ru-RU" dirty="0"/>
          </a:p>
        </p:txBody>
      </p:sp>
      <p:pic>
        <p:nvPicPr>
          <p:cNvPr id="4" name="Содержимое 3" descr="http://www.lokast.ru/images/osetr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7" y="1958181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Сельд</a:t>
            </a:r>
            <a:endParaRPr lang="ru-RU" dirty="0"/>
          </a:p>
        </p:txBody>
      </p:sp>
      <p:pic>
        <p:nvPicPr>
          <p:cNvPr id="4" name="Содержимое 3" descr="http://www.yfsc123.com/uploadpic/20126324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111" y="1600200"/>
            <a:ext cx="59417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Проходные  рыбы Каспийского моря</a:t>
            </a:r>
            <a:br>
              <a:rPr lang="ru-RU" dirty="0" smtClean="0"/>
            </a:br>
            <a:r>
              <a:rPr lang="ru-RU" dirty="0" smtClean="0"/>
              <a:t>Осетровые</a:t>
            </a:r>
            <a:endParaRPr lang="ru-RU" dirty="0"/>
          </a:p>
        </p:txBody>
      </p:sp>
      <p:pic>
        <p:nvPicPr>
          <p:cNvPr id="4" name="Содержимое 3" descr="http://boka75.ru/wp-content/uploads/2012/03/Osetrinka-300x2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8883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Вобла</a:t>
            </a:r>
            <a:endParaRPr lang="ru-RU" dirty="0"/>
          </a:p>
        </p:txBody>
      </p:sp>
      <p:pic>
        <p:nvPicPr>
          <p:cNvPr id="4" name="Содержимое 3" descr="http://i018.radikal.ru/0812/ab/7a5e7e9f4d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16824" cy="442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Каспийское  море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Каспийское  </a:t>
            </a:r>
            <a:r>
              <a:rPr lang="ru-RU" sz="4000" dirty="0" smtClean="0">
                <a:solidFill>
                  <a:srgbClr val="FF0000"/>
                </a:solidFill>
              </a:rPr>
              <a:t>море-самое  </a:t>
            </a:r>
            <a:r>
              <a:rPr lang="ru-RU" sz="4000" dirty="0" smtClean="0">
                <a:solidFill>
                  <a:srgbClr val="FF0000"/>
                </a:solidFill>
              </a:rPr>
              <a:t>большое озеро  на  Земле</a:t>
            </a:r>
            <a:r>
              <a:rPr lang="ru-RU" sz="4000" dirty="0" smtClean="0">
                <a:solidFill>
                  <a:srgbClr val="FF0000"/>
                </a:solidFill>
              </a:rPr>
              <a:t>. Море  </a:t>
            </a:r>
            <a:r>
              <a:rPr lang="ru-RU" sz="4000" dirty="0" smtClean="0">
                <a:solidFill>
                  <a:srgbClr val="FF0000"/>
                </a:solidFill>
              </a:rPr>
              <a:t>вытянуто в  </a:t>
            </a:r>
            <a:r>
              <a:rPr lang="ru-RU" sz="4000" dirty="0" smtClean="0">
                <a:solidFill>
                  <a:srgbClr val="FF0000"/>
                </a:solidFill>
              </a:rPr>
              <a:t>меридиональном  </a:t>
            </a:r>
            <a:r>
              <a:rPr lang="ru-RU" sz="4000" dirty="0" smtClean="0">
                <a:solidFill>
                  <a:srgbClr val="FF0000"/>
                </a:solidFill>
              </a:rPr>
              <a:t>направлении на  1200 км, наибольшая  ширина более 550 км. </a:t>
            </a:r>
            <a:r>
              <a:rPr lang="ru-RU" sz="4000" dirty="0" smtClean="0">
                <a:solidFill>
                  <a:srgbClr val="FF0000"/>
                </a:solidFill>
              </a:rPr>
              <a:t>Общая </a:t>
            </a:r>
            <a:r>
              <a:rPr lang="ru-RU" sz="4000" dirty="0" smtClean="0">
                <a:solidFill>
                  <a:srgbClr val="FF0000"/>
                </a:solidFill>
              </a:rPr>
              <a:t>длина  береговой линии моря –около 6400 км.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Полупроходная рыба- тарань</a:t>
            </a:r>
            <a:endParaRPr lang="ru-RU" dirty="0"/>
          </a:p>
        </p:txBody>
      </p:sp>
      <p:pic>
        <p:nvPicPr>
          <p:cNvPr id="4" name="Содержимое 3" descr="http://www.megabook.ru/MObjects2/data/pict2005/new/05b00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Сазан</a:t>
            </a:r>
            <a:endParaRPr lang="ru-RU" dirty="0"/>
          </a:p>
        </p:txBody>
      </p:sp>
      <p:pic>
        <p:nvPicPr>
          <p:cNvPr id="4" name="Содержимое 3" descr="http://cherncity.com/images/stories/news/2012/08/1878-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 проходные</a:t>
            </a:r>
            <a:br>
              <a:rPr lang="ru-RU" dirty="0" smtClean="0"/>
            </a:br>
            <a:r>
              <a:rPr lang="ru-RU" dirty="0" err="1" smtClean="0"/>
              <a:t>пуголовки</a:t>
            </a:r>
            <a:endParaRPr lang="ru-RU" dirty="0"/>
          </a:p>
        </p:txBody>
      </p:sp>
      <p:pic>
        <p:nvPicPr>
          <p:cNvPr id="4" name="Содержимое 3" descr="http://eslovnik.com/img/beste_f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Бычок-рыба</a:t>
            </a:r>
            <a:endParaRPr lang="ru-RU" dirty="0"/>
          </a:p>
        </p:txBody>
      </p:sp>
      <p:pic>
        <p:nvPicPr>
          <p:cNvPr id="4" name="Содержимое 3" descr="http://ukraine-fish.ucoz.ua/Cottus_gobio-8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946" y="1600200"/>
            <a:ext cx="68821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Представители  арктических  морей</a:t>
            </a:r>
            <a:br>
              <a:rPr lang="ru-RU" dirty="0" smtClean="0"/>
            </a:br>
            <a:r>
              <a:rPr lang="ru-RU" dirty="0" smtClean="0"/>
              <a:t>белорыбица </a:t>
            </a:r>
            <a:endParaRPr lang="ru-RU" dirty="0"/>
          </a:p>
        </p:txBody>
      </p:sp>
      <p:pic>
        <p:nvPicPr>
          <p:cNvPr id="4" name="Содержимое 3" descr="http://www.lendex.ru/_fr/17/61789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967706"/>
            <a:ext cx="666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Каспийский  тюлень</a:t>
            </a:r>
            <a:endParaRPr lang="ru-RU" dirty="0"/>
          </a:p>
        </p:txBody>
      </p:sp>
      <p:pic>
        <p:nvPicPr>
          <p:cNvPr id="4" name="Содержимое 3" descr="http://www.asianews.it/files/img/KAZAKHSTAN_Caspian_Seals_4_%28500_x_368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13690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СПАСИБО!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Дагестанское  побережье отличается слабой  изрезанностью, многочисленными отмелями и песчаными пляжами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f.azh.kz/news/93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Более  8 % всей береговой  линии  приходится на  дагестанское побережье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kursiv.kz/uploads/posts/1312957519_tegeranskaya-konvenciya-po-kaspijskomu-mory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179" y="1600200"/>
            <a:ext cx="6831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Лебеди-дивной</a:t>
            </a:r>
            <a:r>
              <a:rPr lang="ru-RU" sz="3200" dirty="0" smtClean="0">
                <a:solidFill>
                  <a:srgbClr val="C00000"/>
                </a:solidFill>
              </a:rPr>
              <a:t>  красоты птицы.   А. А.Грин  назвал  их  аристократами  вод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5" descr="http://www.hullumaja.com/files/pictures/2010/09/29/0upVKTMN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90" y="1600200"/>
            <a:ext cx="60286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Серый гусь </a:t>
            </a:r>
            <a:endParaRPr lang="ru-RU" dirty="0"/>
          </a:p>
        </p:txBody>
      </p:sp>
      <p:pic>
        <p:nvPicPr>
          <p:cNvPr id="4" name="Содержимое 3" descr="http://im7-tub-ru.yandex.net/i?id=338774899-64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412776"/>
            <a:ext cx="68407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ЛЫСУХА  величиной со среднюю утку, вес ее колеблется от 600 до 1000 г. Лысуху легко узнать по однообразной черноватой окраске и белой бляхе на лбу, по которой она и получила свое название. Лысуха связана с водой, на сушу выходит редко, при опасности бросается в воду и скрывается в зарослях. Лысуха хорошо плавает, но ныряет плохо. </a:t>
            </a:r>
            <a:endParaRPr lang="ru-RU" sz="1600" dirty="0"/>
          </a:p>
        </p:txBody>
      </p:sp>
      <p:pic>
        <p:nvPicPr>
          <p:cNvPr id="4" name="Содержимое 3" descr="http://img-2007-03.photosight.ru/11/19701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Баклан</a:t>
            </a:r>
            <a:endParaRPr lang="ru-RU" dirty="0"/>
          </a:p>
        </p:txBody>
      </p:sp>
      <p:pic>
        <p:nvPicPr>
          <p:cNvPr id="4" name="Содержимое 3" descr="http://s007.radikal.ru/i300/1012/05/d8d5321515d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9594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Кизлярский</a:t>
            </a:r>
            <a:r>
              <a:rPr lang="ru-RU" sz="3200" dirty="0" smtClean="0"/>
              <a:t> заливе встречаются более 30 видов птиц, внесенных в Красную книгу  России</a:t>
            </a:r>
            <a:br>
              <a:rPr lang="ru-RU" sz="3200" dirty="0" smtClean="0"/>
            </a:br>
            <a:r>
              <a:rPr lang="ru-RU" sz="3200" dirty="0" smtClean="0"/>
              <a:t>Цапля</a:t>
            </a:r>
            <a:endParaRPr lang="ru-RU" sz="3200" dirty="0"/>
          </a:p>
        </p:txBody>
      </p:sp>
      <p:pic>
        <p:nvPicPr>
          <p:cNvPr id="4" name="Содержимое 3" descr="http://ru.static.z-dn.net/files/de9/9cee5602b6af99545084e18ca38d3ee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282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Monotype Corsiva</vt:lpstr>
      <vt:lpstr>Тема Office</vt:lpstr>
      <vt:lpstr>Каспийское  море-самое  большое озеро  на  Земле</vt:lpstr>
      <vt:lpstr>Каспийское  море</vt:lpstr>
      <vt:lpstr>Дагестанское  побережье отличается слабой  изрезанностью, многочисленными отмелями и песчаными пляжами</vt:lpstr>
      <vt:lpstr>Более  8 % всей береговой  линии  приходится на  дагестанское побережье.</vt:lpstr>
      <vt:lpstr>Лебеди-дивной  красоты птицы.   А. А.Грин  назвал  их  аристократами  вод </vt:lpstr>
      <vt:lpstr>Серый гусь </vt:lpstr>
      <vt:lpstr>ЛЫСУХА  величиной со среднюю утку, вес ее колеблется от 600 до 1000 г. Лысуху легко узнать по однообразной черноватой окраске и белой бляхе на лбу, по которой она и получила свое название. Лысуха связана с водой, на сушу выходит редко, при опасности бросается в воду и скрывается в зарослях. Лысуха хорошо плавает, но ныряет плохо. </vt:lpstr>
      <vt:lpstr>Баклан</vt:lpstr>
      <vt:lpstr>Кизлярский заливе встречаются более 30 видов птиц, внесенных в Красную книгу  России Цапля</vt:lpstr>
      <vt:lpstr> Взрослый наряд(розовый) они «надевают» на третьем году жизни. Общая длина тела - 130 см, птицы достигают массы 3,4-4 кг. На каждой ноге у них по 4 пальца</vt:lpstr>
      <vt:lpstr> Малый  баклан. Гнездится на деревях  или в зарослях тростника, в колониях обычно бывает от нескольких десятков до нескольких сотен гнезд</vt:lpstr>
      <vt:lpstr>РОЗОВЫЙ пеликан   вес его достигает 10 кг, длина тела 170 сантиметров, размах крыльев – 3,5 метров. Свое название этот вид получил из-за оттенка пера, которое становится бледно-розовым на третьем году жизни птицы. </vt:lpstr>
      <vt:lpstr>Краснозобая  казарка</vt:lpstr>
      <vt:lpstr>В  водах  Кизлярского  залива  обитают 67 видов рыб  Каспийская  минога  занесен  в  Красную  книгу  России. </vt:lpstr>
      <vt:lpstr>Кутум</vt:lpstr>
      <vt:lpstr>Осетровые  рыбы</vt:lpstr>
      <vt:lpstr>Сельд</vt:lpstr>
      <vt:lpstr>Проходные  рыбы Каспийского моря Осетровые</vt:lpstr>
      <vt:lpstr>Вобла</vt:lpstr>
      <vt:lpstr>Полупроходная рыба- тарань</vt:lpstr>
      <vt:lpstr>Сазан</vt:lpstr>
      <vt:lpstr>Не  проходные пуголовки</vt:lpstr>
      <vt:lpstr>Бычок-рыба</vt:lpstr>
      <vt:lpstr>Представители  арктических  морей белорыбица </vt:lpstr>
      <vt:lpstr>Каспийский  тюлень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Каспийское  море</dc:title>
  <dc:creator>Супер</dc:creator>
  <cp:lastModifiedBy>Microsoft Office</cp:lastModifiedBy>
  <cp:revision>26</cp:revision>
  <dcterms:created xsi:type="dcterms:W3CDTF">2013-04-14T14:22:47Z</dcterms:created>
  <dcterms:modified xsi:type="dcterms:W3CDTF">2021-05-26T19:12:19Z</dcterms:modified>
</cp:coreProperties>
</file>